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98" r:id="rId5"/>
    <p:sldId id="283" r:id="rId6"/>
    <p:sldId id="293" r:id="rId7"/>
    <p:sldId id="285" r:id="rId8"/>
    <p:sldId id="29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926D2-A166-4A63-A0A1-B6DF18145249}" v="5" dt="2022-02-02T16:15:16.793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9" autoAdjust="0"/>
    <p:restoredTop sz="94712" autoAdjust="0"/>
  </p:normalViewPr>
  <p:slideViewPr>
    <p:cSldViewPr snapToGrid="0">
      <p:cViewPr varScale="1">
        <p:scale>
          <a:sx n="115" d="100"/>
          <a:sy n="115" d="100"/>
        </p:scale>
        <p:origin x="400" y="19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2/7/22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019" y="2811053"/>
            <a:ext cx="10082981" cy="1261295"/>
          </a:xfrm>
        </p:spPr>
        <p:txBody>
          <a:bodyPr/>
          <a:lstStyle/>
          <a:p>
            <a:r>
              <a:rPr lang="en-US" dirty="0"/>
              <a:t>Growth Mindsets and Change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r>
              <a:rPr lang="en-US" dirty="0"/>
              <a:t>Be The Change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E1E68-26A9-47D6-A980-D03250042007}"/>
              </a:ext>
            </a:extLst>
          </p:cNvPr>
          <p:cNvSpPr txBox="1"/>
          <p:nvPr/>
        </p:nvSpPr>
        <p:spPr>
          <a:xfrm>
            <a:off x="425501" y="693174"/>
            <a:ext cx="56692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Power of Believing that You Can</a:t>
            </a:r>
          </a:p>
          <a:p>
            <a:r>
              <a:rPr lang="en-US" sz="2800" dirty="0"/>
              <a:t>	The Mindset of a Champion</a:t>
            </a:r>
          </a:p>
          <a:p>
            <a:endParaRPr lang="en-US" sz="2800" dirty="0"/>
          </a:p>
          <a:p>
            <a:r>
              <a:rPr lang="en-US" sz="2800" dirty="0"/>
              <a:t>Health Benefits</a:t>
            </a:r>
          </a:p>
          <a:p>
            <a:r>
              <a:rPr lang="en-US" sz="2800" dirty="0"/>
              <a:t>	Dementia, Stress, Depression</a:t>
            </a:r>
          </a:p>
          <a:p>
            <a:r>
              <a:rPr lang="en-US" sz="2800" dirty="0"/>
              <a:t>	Neuroplasticity</a:t>
            </a:r>
          </a:p>
          <a:p>
            <a:r>
              <a:rPr lang="en-US" sz="2800" dirty="0"/>
              <a:t>	Carol Dweck Book</a:t>
            </a:r>
          </a:p>
          <a:p>
            <a:endParaRPr lang="en-US" sz="2800" dirty="0"/>
          </a:p>
          <a:p>
            <a:r>
              <a:rPr lang="en-US" sz="2800" dirty="0"/>
              <a:t>Family – Children, parents</a:t>
            </a:r>
          </a:p>
          <a:p>
            <a:endParaRPr lang="en-US" sz="2800" dirty="0"/>
          </a:p>
          <a:p>
            <a:r>
              <a:rPr lang="en-US" sz="2800" dirty="0"/>
              <a:t>Success</a:t>
            </a:r>
          </a:p>
          <a:p>
            <a:endParaRPr lang="en-US" sz="2800" dirty="0"/>
          </a:p>
          <a:p>
            <a:r>
              <a:rPr lang="en-US" sz="2800" dirty="0"/>
              <a:t>Promotion</a:t>
            </a:r>
          </a:p>
        </p:txBody>
      </p:sp>
      <p:pic>
        <p:nvPicPr>
          <p:cNvPr id="11" name="Picture 10" descr="Golfer's gloved hand teeing up">
            <a:extLst>
              <a:ext uri="{FF2B5EF4-FFF2-40B4-BE49-F238E27FC236}">
                <a16:creationId xmlns:a16="http://schemas.microsoft.com/office/drawing/2014/main" id="{733C599B-8C8F-4D65-9C7D-FE406B76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20" y="1259415"/>
            <a:ext cx="5669280" cy="5598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857" y="2092006"/>
            <a:ext cx="3193143" cy="985000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80588" y="19771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4903599" cy="1958400"/>
          </a:xfrm>
        </p:spPr>
        <p:txBody>
          <a:bodyPr/>
          <a:lstStyle/>
          <a:p>
            <a:r>
              <a:rPr lang="en-US" dirty="0"/>
              <a:t>How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3" name="Picture Placeholder 22" descr="Woman on laptop smiling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1412" y="0"/>
            <a:ext cx="9780588" cy="6803351"/>
          </a:xfr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onference room">
            <a:extLst>
              <a:ext uri="{FF2B5EF4-FFF2-40B4-BE49-F238E27FC236}">
                <a16:creationId xmlns:a16="http://schemas.microsoft.com/office/drawing/2014/main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7" name="Picture 6" descr="Person wearing yellow">
            <a:extLst>
              <a:ext uri="{FF2B5EF4-FFF2-40B4-BE49-F238E27FC236}">
                <a16:creationId xmlns:a16="http://schemas.microsoft.com/office/drawing/2014/main" id="{1C28C80F-9C7D-427D-9FB3-D5ACDAA5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650"/>
            <a:ext cx="12228394" cy="6933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6EECF-4626-4D07-9A92-EB99CB70F00F}"/>
              </a:ext>
            </a:extLst>
          </p:cNvPr>
          <p:cNvSpPr txBox="1"/>
          <p:nvPr/>
        </p:nvSpPr>
        <p:spPr>
          <a:xfrm>
            <a:off x="6143767" y="357007"/>
            <a:ext cx="562287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Replace the word “Failure” with “Learning”</a:t>
            </a:r>
          </a:p>
          <a:p>
            <a:endParaRPr lang="en-US" sz="2800" dirty="0"/>
          </a:p>
          <a:p>
            <a:r>
              <a:rPr lang="en-US" sz="2800" dirty="0"/>
              <a:t>The Power of Yet</a:t>
            </a:r>
          </a:p>
          <a:p>
            <a:endParaRPr lang="en-US" sz="2800" dirty="0"/>
          </a:p>
          <a:p>
            <a:r>
              <a:rPr lang="en-US" sz="2800" dirty="0"/>
              <a:t>Small Change</a:t>
            </a:r>
          </a:p>
          <a:p>
            <a:endParaRPr lang="en-US" sz="2800" dirty="0"/>
          </a:p>
          <a:p>
            <a:r>
              <a:rPr lang="en-US" sz="2800" dirty="0"/>
              <a:t>What happened this week which made you stop and think?</a:t>
            </a:r>
          </a:p>
          <a:p>
            <a:endParaRPr lang="en-US" sz="2800" dirty="0"/>
          </a:p>
          <a:p>
            <a:r>
              <a:rPr lang="en-US" sz="2800" dirty="0"/>
              <a:t>What happened this week that made you keep going?</a:t>
            </a:r>
          </a:p>
          <a:p>
            <a:endParaRPr lang="en-US" sz="2800" dirty="0"/>
          </a:p>
          <a:p>
            <a:r>
              <a:rPr lang="en-US" sz="2800" dirty="0"/>
              <a:t>What actions will you take this week to overcome a challenge?</a:t>
            </a:r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94053" y="551909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Rebecca Eckstein</a:t>
            </a: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94053" y="5847654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Eckstein Executive Coaching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4053" y="617042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becaeckstein@gmail.com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4053" y="648722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540-529-7301</a:t>
            </a:r>
          </a:p>
        </p:txBody>
      </p:sp>
      <p:pic>
        <p:nvPicPr>
          <p:cNvPr id="13" name="Picture Placeholder 12" descr="Computer Generated Lights">
            <a:extLst>
              <a:ext uri="{FF2B5EF4-FFF2-40B4-BE49-F238E27FC236}">
                <a16:creationId xmlns:a16="http://schemas.microsoft.com/office/drawing/2014/main" id="{0ED2E59E-90F4-4DFA-AB98-FB2429C36A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993" b="2993"/>
          <a:stretch>
            <a:fillRect/>
          </a:stretch>
        </p:blipFill>
        <p:spPr>
          <a:xfrm>
            <a:off x="0" y="0"/>
            <a:ext cx="8229600" cy="6804025"/>
          </a:xfr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176</TotalTime>
  <Words>110</Words>
  <Application>Microsoft Macintosh PowerPoint</Application>
  <PresentationFormat>Widescreen</PresentationFormat>
  <Paragraphs>37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Candara</vt:lpstr>
      <vt:lpstr>Corbel</vt:lpstr>
      <vt:lpstr>Times New Roman</vt:lpstr>
      <vt:lpstr>Office Theme</vt:lpstr>
      <vt:lpstr>Growth Mindsets and Change</vt:lpstr>
      <vt:lpstr>Benefits</vt:lpstr>
      <vt:lpstr>How</vt:lpstr>
      <vt:lpstr>Large image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Mindsets and Change</dc:title>
  <dc:creator>Rebecca Eckstein</dc:creator>
  <cp:lastModifiedBy>rebecca eckstein</cp:lastModifiedBy>
  <cp:revision>2</cp:revision>
  <dcterms:created xsi:type="dcterms:W3CDTF">2022-02-02T15:15:43Z</dcterms:created>
  <dcterms:modified xsi:type="dcterms:W3CDTF">2022-02-08T01:56:38Z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