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0"/>
  </p:notesMasterIdLst>
  <p:handoutMasterIdLst>
    <p:handoutMasterId r:id="rId31"/>
  </p:handoutMasterIdLst>
  <p:sldIdLst>
    <p:sldId id="323" r:id="rId6"/>
    <p:sldId id="324" r:id="rId7"/>
    <p:sldId id="325" r:id="rId8"/>
    <p:sldId id="345" r:id="rId9"/>
    <p:sldId id="326" r:id="rId10"/>
    <p:sldId id="327" r:id="rId11"/>
    <p:sldId id="328" r:id="rId12"/>
    <p:sldId id="344" r:id="rId13"/>
    <p:sldId id="343" r:id="rId14"/>
    <p:sldId id="329" r:id="rId15"/>
    <p:sldId id="336" r:id="rId16"/>
    <p:sldId id="330" r:id="rId17"/>
    <p:sldId id="337" r:id="rId18"/>
    <p:sldId id="331" r:id="rId19"/>
    <p:sldId id="338" r:id="rId20"/>
    <p:sldId id="339" r:id="rId21"/>
    <p:sldId id="335" r:id="rId22"/>
    <p:sldId id="340" r:id="rId23"/>
    <p:sldId id="334" r:id="rId24"/>
    <p:sldId id="341" r:id="rId25"/>
    <p:sldId id="333" r:id="rId26"/>
    <p:sldId id="332" r:id="rId27"/>
    <p:sldId id="342" r:id="rId28"/>
    <p:sldId id="2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9735"/>
    <a:srgbClr val="EEB500"/>
    <a:srgbClr val="33B1EE"/>
    <a:srgbClr val="112F69"/>
    <a:srgbClr val="8EC295"/>
    <a:srgbClr val="28AEF2"/>
    <a:srgbClr val="5FCCCC"/>
    <a:srgbClr val="AAE9B1"/>
    <a:srgbClr val="2587B7"/>
    <a:srgbClr val="557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34" autoAdjust="0"/>
    <p:restoredTop sz="86429"/>
  </p:normalViewPr>
  <p:slideViewPr>
    <p:cSldViewPr snapToGrid="0">
      <p:cViewPr varScale="1">
        <p:scale>
          <a:sx n="76" d="100"/>
          <a:sy n="76" d="100"/>
        </p:scale>
        <p:origin x="232" y="32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92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8D205B-10FD-294F-9D5C-3A8D55DA4A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B8AB44-2051-9549-99ED-38E353D8DA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4AF3D-79D2-4E4A-B5FE-F68CBC1962E3}" type="datetimeFigureOut">
              <a:rPr lang="en-US" smtClean="0"/>
              <a:t>11/9/23</a:t>
            </a:fld>
            <a:endParaRPr lang="en-US"/>
          </a:p>
        </p:txBody>
      </p:sp>
      <p:sp>
        <p:nvSpPr>
          <p:cNvPr id="4" name="Footer Placeholder 3">
            <a:extLst>
              <a:ext uri="{FF2B5EF4-FFF2-40B4-BE49-F238E27FC236}">
                <a16:creationId xmlns:a16="http://schemas.microsoft.com/office/drawing/2014/main" id="{B2EAA0B0-3E32-8C47-8EB4-675B0CB64C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6C3CE9-AE74-B54F-BB0D-C9E464E48F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1742A9-EA14-4346-8C3D-9C0C08E14A52}" type="slidenum">
              <a:rPr lang="en-US" smtClean="0"/>
              <a:t>‹#›</a:t>
            </a:fld>
            <a:endParaRPr lang="en-US"/>
          </a:p>
        </p:txBody>
      </p:sp>
    </p:spTree>
    <p:extLst>
      <p:ext uri="{BB962C8B-B14F-4D97-AF65-F5344CB8AC3E}">
        <p14:creationId xmlns:p14="http://schemas.microsoft.com/office/powerpoint/2010/main" val="972052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EDB978-EDFE-4B77-B8A1-50C342AF9C6E}"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E79D0-5262-4330-B56E-7DCAFEE740B1}" type="slidenum">
              <a:rPr lang="en-US" smtClean="0"/>
              <a:t>‹#›</a:t>
            </a:fld>
            <a:endParaRPr lang="en-US"/>
          </a:p>
        </p:txBody>
      </p:sp>
    </p:spTree>
    <p:extLst>
      <p:ext uri="{BB962C8B-B14F-4D97-AF65-F5344CB8AC3E}">
        <p14:creationId xmlns:p14="http://schemas.microsoft.com/office/powerpoint/2010/main" val="1389964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average person needs 2 Liters per day or about 65 ounces, 4 of these water bottles.  You can refill them, and save the oceans while you are saving your brain.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Water hydrates your cells, cerebrospinal fluid, and your blood.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also regulates your temperature.  Overheating impairs cognition.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Dehydration can also impact your mood and emotions.  Even mild dehydration causes irritability.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Right before the SATs or ACTs encourage your students to increase their water intake, it will hopefully improve their concentration and their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4303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291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let’s talk Omega-3’s and Omega-6’s – fatty acids are the structural components of brain cell membranes and play a role in transmissions – thinking!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Eat Fatty fish – Salmon, </a:t>
            </a:r>
            <a:r>
              <a:rPr lang="en-US" dirty="0" err="1"/>
              <a:t>Mackeral</a:t>
            </a:r>
            <a:r>
              <a:rPr lang="en-US" dirty="0"/>
              <a:t>, Sardines,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Oxidative Stress &amp; Damage –Oxidative stress damages cells, proteins and DNA. This can result in inflammation, diabetes and cancer.  It is an imbalance in the free radicals that are produced during metabolic processes.  This damage contributes to aging.  Symptoms are chronic fatigue, digestive disorders, memory loss, joint pain, sensitivity to noise.  Cure:  Add antioxidants:  red, purple, green, yellow, orange – eat a colorful diet, and I don’t mean gummy bears.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 vitamins are essential for producing serotonin and dopamine and DNA repair which is important for cell maintenance.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055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Vitamin D, &amp; Magnesium low levels cause mood disorders, depression and cognitive decline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Iron produces oxygen for the brain to receive other nutrients and enhances attention span, reducing fatigue,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Zinc  - low levels impair learning and cause emotional disturbances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Superfoods - #1 Antioxidant Blueberries, 1 cup, wild, fresh or frozen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Study – 122 older adults aged 65-80, using a randomized, double blinded, placebo-controlled  6-month study found on a batter of cognitive tasks targeting episodic memory, working memory and executive function, alongside mood and cardiovascular health found significantly better performance after 3 months on memory tasks, BP and cardiovascular risk factors.  Flavonoids including anthocyanins reduce oxidative damage.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the fruits, Leafy Greens, Nuts, </a:t>
            </a:r>
            <a:r>
              <a:rPr lang="en-US" dirty="0" err="1"/>
              <a:t>Tumeric</a:t>
            </a:r>
            <a:r>
              <a:rPr lang="en-US" dirty="0"/>
              <a:t> (Curcumin), Quinoa, Green Tea, Dark Chocolate, Avocado, Seaweed, Greek Yogurt</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913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821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6,000 steps a day – at least.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Exercise promotes blood circulation.</a:t>
            </a:r>
          </a:p>
          <a:p>
            <a:pPr marL="0" lvl="0" indent="0" algn="l" rtl="0">
              <a:spcBef>
                <a:spcPts val="0"/>
              </a:spcBef>
              <a:spcAft>
                <a:spcPts val="0"/>
              </a:spcAft>
              <a:buNone/>
            </a:pPr>
            <a:r>
              <a:rPr lang="en-US" dirty="0"/>
              <a:t>Exercise boosts the release of BDNF (Brain Derived Neurotrophic Factor), a growth factor that supports the survival and growth of neurons</a:t>
            </a:r>
          </a:p>
          <a:p>
            <a:pPr marL="0" lvl="0" indent="0" algn="l" rtl="0">
              <a:spcBef>
                <a:spcPts val="0"/>
              </a:spcBef>
              <a:spcAft>
                <a:spcPts val="0"/>
              </a:spcAft>
              <a:buNone/>
            </a:pPr>
            <a:r>
              <a:rPr lang="en-US" dirty="0"/>
              <a:t>Regular exercise increases the brain’s capacity for neuroplasticity, allowing it to adapt and reorganize.  This is essential for memory</a:t>
            </a:r>
          </a:p>
          <a:p>
            <a:pPr marL="0" lvl="0" indent="0" algn="l" rtl="0">
              <a:spcBef>
                <a:spcPts val="0"/>
              </a:spcBef>
              <a:spcAft>
                <a:spcPts val="0"/>
              </a:spcAft>
              <a:buNone/>
            </a:pPr>
            <a:r>
              <a:rPr lang="en-US" dirty="0"/>
              <a:t>Exercise reduces stress and cortisol.  Lower stress – Better Brain cognition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Regular exercise improves executive functioning, decision-making, problem-solving, improves attention span and concentration.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756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795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Meditation regulates cortisol production.  Elevated cortisol is associated with chronic stress, anxiety and health issues resulting in lower cognitive performance.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Meditation increases sleep quality.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Neuroimaging has shown that meditation leads to structural changes in the brain, including the increase of gray matter density regions associated with memory, learning and self-awareness.</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572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1737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Sleep  Allows for memory consolidation, enhancement, synaptic pruning.  It is like a car wash for your brain.  Everything is spritzed off, vacuumed off and shiny and new to start the next day.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Sleep also supports emotional regulation, reducing the negative intensity of negative experiences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Sleep supports attention and alertness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Sleep contributes to neuroplasticity, allowing the brain to adapt and learn from experiences, and rewire itself in response to new information and challenges.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explain how important just 1 lost hr. of sleep can be, research studies from the New England Journal of Medicine on the day after Day light savings time in the spring.  There is a 24% increase in heart attacks, and 30 more deaths annually occur on that day, and in the fall when they give you an hour, heart attacks go down by 21%.  Interrupted sleep impacts the bodies natural rhythm</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06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110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Back to our activity, write down what your remember, Give you 2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Who has 10 or more?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315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76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9E79D0-5262-4330-B56E-7DCAFEE740B1}" type="slidenum">
              <a:rPr lang="en-US" smtClean="0"/>
              <a:t>24</a:t>
            </a:fld>
            <a:endParaRPr lang="en-US"/>
          </a:p>
        </p:txBody>
      </p:sp>
    </p:spTree>
    <p:extLst>
      <p:ext uri="{BB962C8B-B14F-4D97-AF65-F5344CB8AC3E}">
        <p14:creationId xmlns:p14="http://schemas.microsoft.com/office/powerpoint/2010/main" val="29213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005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Your body is a house you need to live in for 80 years.  You are thinking right now she is supposed to be talking about our brains, but there is a huge connection between our brains and our bodies.  The brain is the CEO of the body.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brains have 100 Billion neurons and connect 500 trillion points that travel at 268 miles per hour.  100 Billion is about the number of known stars in the milky way.  To give you even more perspective, your cat has only 300 million neurons.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brain weighing in at only 3 </a:t>
            </a:r>
            <a:r>
              <a:rPr lang="en-US" dirty="0" err="1"/>
              <a:t>lbs</a:t>
            </a:r>
            <a:r>
              <a:rPr lang="en-US" dirty="0"/>
              <a:t> uses 20 % of the oxygen and blood in your body.  A piece of brain tissue the size of a grain of sand contains 100,000 neurons and creates 1 billion connections, generating 23 watts of power.  Enough power to run a lightbulb.</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brain isn’t fully formed until age 25, so most of the students we are working with, and some of your colleagues are not 100% complete yet in brain formation.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give you an idea of the growth, the brain triples in size the 1</a:t>
            </a:r>
            <a:r>
              <a:rPr lang="en-US" baseline="30000" dirty="0"/>
              <a:t>st</a:t>
            </a:r>
            <a:r>
              <a:rPr lang="en-US" dirty="0"/>
              <a:t> year of life.  Our memories are sharpest at age 18, so even though the brain is not completely formed yet, the memory is at its best.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just 2 percent of body dehydration can have a negative impact on brain functions.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060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That 268 miles per hour, comes from the strength of your neural connections.  And learning increases the number of connections.  Your neural connections can also reorganize ( during sleep).  And unfortunately they shrink as we age, if we are not careful.  So if you want to maintain your 18 year old memory and your fully formed brain at age 25, we need to take care of it.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the reason for the session.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25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Taking care of our brains – our CEO helps us maintain our emotional control and eliminates dementia.  A Powerful Brain creates a Powerful Student, and a Powerful Leader.  So if you want to be at your best, and if you want to counsel your students to be at their best, you need this session.  It will increase your longevity and happiness.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Fact check it if you like.  Without self-care, 75M people will have dementia by 2030.  it begins slowly.  You walk into a room and forget why you went in there.  You lose your car keys, and your wallet.  You forget important birthdates.  You get frustrated, and embarrassed, and no one told us this when we were 30, or 40; which is why I am here today – to help as many of you as I can, with 5 relatively easy habits.</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244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E79D0-5262-4330-B56E-7DCAFEE740B1}" type="slidenum">
              <a:rPr lang="en-US" smtClean="0"/>
              <a:t>9</a:t>
            </a:fld>
            <a:endParaRPr lang="en-US"/>
          </a:p>
        </p:txBody>
      </p:sp>
    </p:spTree>
    <p:extLst>
      <p:ext uri="{BB962C8B-B14F-4D97-AF65-F5344CB8AC3E}">
        <p14:creationId xmlns:p14="http://schemas.microsoft.com/office/powerpoint/2010/main" val="79104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they are – 5 easy habits for optimal performance.  Athletes do it, why shouldn’t you?</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I haven’t convinced you yet that this is important, wait until you have to take a cognitive test to get your life insurance policy.  If you score lower than their standard, it could cost you money on a $500,000 life insurance policy that could be as much as $2500 a year.  Over 10 years that is $25,000!  Each higher rating adds an additional 25%.  You have taken care of your body all these years, gotten the medical check-ups, didn’t smoke, or abuse drugs or alcohol, and now your brain impacts your life insurance rating.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let’s do an activity.  I want you to look at the objects that fly into the screen.  Don’t write them down.  Just focus for 1 minute, and try to remember as many as you can.</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414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288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B1A5DA-6CC5-4AF5-B2B2-F09C11C76C1E}"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122993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B1A5DA-6CC5-4AF5-B2B2-F09C11C76C1E}"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1877935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B1A5DA-6CC5-4AF5-B2B2-F09C11C76C1E}"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143638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mp; 4 Options">
    <p:spTree>
      <p:nvGrpSpPr>
        <p:cNvPr id="1" name=""/>
        <p:cNvGrpSpPr/>
        <p:nvPr/>
      </p:nvGrpSpPr>
      <p:grpSpPr>
        <a:xfrm>
          <a:off x="0" y="0"/>
          <a:ext cx="0" cy="0"/>
          <a:chOff x="0" y="0"/>
          <a:chExt cx="0" cy="0"/>
        </a:xfrm>
      </p:grpSpPr>
      <p:sp>
        <p:nvSpPr>
          <p:cNvPr id="27" name="図プレースホルダー 26"/>
          <p:cNvSpPr>
            <a:spLocks noGrp="1"/>
          </p:cNvSpPr>
          <p:nvPr>
            <p:ph type="pic" sz="quarter" idx="32" hasCustomPrompt="1"/>
          </p:nvPr>
        </p:nvSpPr>
        <p:spPr>
          <a:xfrm>
            <a:off x="0" y="0"/>
            <a:ext cx="6096000" cy="6858000"/>
          </a:xfrm>
        </p:spPr>
        <p:txBody>
          <a:bodyPr/>
          <a:lstStyle>
            <a:lvl1pPr>
              <a:defRPr/>
            </a:lvl1pPr>
          </a:lstStyle>
          <a:p>
            <a:r>
              <a:rPr kumimoji="1" lang="en-US" altLang="ja-JP"/>
              <a:t>Insert an image</a:t>
            </a: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solidFill>
                  <a:srgbClr val="556272"/>
                </a:solidFill>
              </a:rPr>
              <a:pPr/>
              <a:t>‹#›</a:t>
            </a:fld>
            <a:endParaRPr lang="en-US">
              <a:solidFill>
                <a:srgbClr val="556272"/>
              </a:solidFill>
            </a:endParaRPr>
          </a:p>
        </p:txBody>
      </p:sp>
      <p:sp>
        <p:nvSpPr>
          <p:cNvPr id="16" name="テキスト プレースホルダー 60"/>
          <p:cNvSpPr>
            <a:spLocks noGrp="1"/>
          </p:cNvSpPr>
          <p:nvPr>
            <p:ph type="body" sz="quarter" idx="25" hasCustomPrompt="1"/>
          </p:nvPr>
        </p:nvSpPr>
        <p:spPr>
          <a:xfrm>
            <a:off x="5722431" y="1652645"/>
            <a:ext cx="758400" cy="758517"/>
          </a:xfrm>
          <a:solidFill>
            <a:schemeClr val="accent1"/>
          </a:solidFill>
          <a:ln w="57150">
            <a:solidFill>
              <a:schemeClr val="bg1"/>
            </a:solidFill>
          </a:ln>
          <a:effectLst>
            <a:outerShdw sx="102000" sy="102000" algn="ctr" rotWithShape="0">
              <a:prstClr val="black">
                <a:alpha val="15000"/>
              </a:prstClr>
            </a:outerShdw>
          </a:effectLst>
        </p:spPr>
        <p:txBody>
          <a:bodyPr/>
          <a:lstStyle>
            <a:lvl1pPr>
              <a:defRPr>
                <a:solidFill>
                  <a:schemeClr val="bg1"/>
                </a:solidFill>
              </a:defRPr>
            </a:lvl1pPr>
          </a:lstStyle>
          <a:p>
            <a:pPr lvl="0"/>
            <a:r>
              <a:rPr kumimoji="1" lang="en-US" altLang="ja-JP" dirty="0"/>
              <a:t> </a:t>
            </a:r>
            <a:endParaRPr kumimoji="1" lang="ja-JP" altLang="en-US" dirty="0"/>
          </a:p>
        </p:txBody>
      </p:sp>
      <p:sp>
        <p:nvSpPr>
          <p:cNvPr id="18" name="テキスト プレースホルダー 12"/>
          <p:cNvSpPr>
            <a:spLocks noGrp="1"/>
          </p:cNvSpPr>
          <p:nvPr>
            <p:ph type="body" sz="quarter" idx="17" hasCustomPrompt="1"/>
          </p:nvPr>
        </p:nvSpPr>
        <p:spPr>
          <a:xfrm>
            <a:off x="6576115" y="1990125"/>
            <a:ext cx="4831131" cy="577411"/>
          </a:xfrm>
        </p:spPr>
        <p:txBody>
          <a:bodyPr>
            <a:normAutofit/>
          </a:bodyPr>
          <a:lstStyle>
            <a:lvl1pPr algn="l">
              <a:lnSpc>
                <a:spcPct val="130000"/>
              </a:lnSpc>
              <a:spcBef>
                <a:spcPts val="0"/>
              </a:spcBef>
              <a:defRPr sz="1333" baseline="0"/>
            </a:lvl1pPr>
          </a:lstStyle>
          <a:p>
            <a:pPr lvl="0"/>
            <a:r>
              <a:rPr kumimoji="1" lang="en-US" altLang="ja-JP" dirty="0"/>
              <a:t>Text goes here</a:t>
            </a:r>
          </a:p>
        </p:txBody>
      </p:sp>
      <p:sp>
        <p:nvSpPr>
          <p:cNvPr id="19" name="テキスト プレースホルダー 12"/>
          <p:cNvSpPr>
            <a:spLocks noGrp="1"/>
          </p:cNvSpPr>
          <p:nvPr>
            <p:ph type="body" sz="quarter" idx="18" hasCustomPrompt="1"/>
          </p:nvPr>
        </p:nvSpPr>
        <p:spPr>
          <a:xfrm>
            <a:off x="6576115" y="1620382"/>
            <a:ext cx="4831131" cy="498098"/>
          </a:xfrm>
        </p:spPr>
        <p:txBody>
          <a:bodyPr anchor="ctr">
            <a:noAutofit/>
          </a:bodyPr>
          <a:lstStyle>
            <a:lvl1pPr algn="l">
              <a:lnSpc>
                <a:spcPct val="100000"/>
              </a:lnSpc>
              <a:spcBef>
                <a:spcPts val="0"/>
              </a:spcBef>
              <a:defRPr sz="1867" baseline="0">
                <a:solidFill>
                  <a:schemeClr val="tx2"/>
                </a:solidFill>
                <a:latin typeface="Ubuntu Medium" panose="020B0604030602030204" pitchFamily="34" charset="0"/>
              </a:defRPr>
            </a:lvl1pPr>
          </a:lstStyle>
          <a:p>
            <a:pPr lvl="0"/>
            <a:r>
              <a:rPr kumimoji="1" lang="en-US" altLang="ja-JP" dirty="0"/>
              <a:t>Heading goes here</a:t>
            </a:r>
            <a:endParaRPr kumimoji="1" lang="ja-JP" altLang="en-US" dirty="0"/>
          </a:p>
        </p:txBody>
      </p:sp>
      <p:sp>
        <p:nvSpPr>
          <p:cNvPr id="31" name="テキスト プレースホルダー 60"/>
          <p:cNvSpPr>
            <a:spLocks noGrp="1"/>
          </p:cNvSpPr>
          <p:nvPr>
            <p:ph type="body" sz="quarter" idx="33" hasCustomPrompt="1"/>
          </p:nvPr>
        </p:nvSpPr>
        <p:spPr>
          <a:xfrm>
            <a:off x="5722431" y="2798416"/>
            <a:ext cx="758400" cy="758517"/>
          </a:xfrm>
          <a:solidFill>
            <a:schemeClr val="accent2"/>
          </a:solidFill>
          <a:ln w="57150">
            <a:solidFill>
              <a:schemeClr val="bg1"/>
            </a:solidFill>
          </a:ln>
          <a:effectLst>
            <a:outerShdw sx="102000" sy="102000" algn="ctr" rotWithShape="0">
              <a:prstClr val="black">
                <a:alpha val="15000"/>
              </a:prstClr>
            </a:outerShdw>
          </a:effectLst>
        </p:spPr>
        <p:txBody>
          <a:bodyPr/>
          <a:lstStyle/>
          <a:p>
            <a:pPr lvl="0"/>
            <a:r>
              <a:rPr kumimoji="1" lang="en-US" altLang="ja-JP" dirty="0"/>
              <a:t> </a:t>
            </a:r>
            <a:endParaRPr kumimoji="1" lang="ja-JP" altLang="en-US" dirty="0"/>
          </a:p>
        </p:txBody>
      </p:sp>
      <p:sp>
        <p:nvSpPr>
          <p:cNvPr id="32" name="テキスト プレースホルダー 12"/>
          <p:cNvSpPr>
            <a:spLocks noGrp="1"/>
          </p:cNvSpPr>
          <p:nvPr>
            <p:ph type="body" sz="quarter" idx="34" hasCustomPrompt="1"/>
          </p:nvPr>
        </p:nvSpPr>
        <p:spPr>
          <a:xfrm>
            <a:off x="6576115" y="3148619"/>
            <a:ext cx="4831131" cy="577411"/>
          </a:xfrm>
        </p:spPr>
        <p:txBody>
          <a:bodyPr>
            <a:normAutofit/>
          </a:bodyPr>
          <a:lstStyle>
            <a:lvl1pPr algn="l">
              <a:lnSpc>
                <a:spcPct val="130000"/>
              </a:lnSpc>
              <a:spcBef>
                <a:spcPts val="0"/>
              </a:spcBef>
              <a:defRPr sz="1333" baseline="0"/>
            </a:lvl1pPr>
          </a:lstStyle>
          <a:p>
            <a:pPr lvl="0"/>
            <a:r>
              <a:rPr kumimoji="1" lang="en-US" altLang="ja-JP" dirty="0"/>
              <a:t>Text goes here</a:t>
            </a:r>
          </a:p>
        </p:txBody>
      </p:sp>
      <p:sp>
        <p:nvSpPr>
          <p:cNvPr id="33" name="テキスト プレースホルダー 12"/>
          <p:cNvSpPr>
            <a:spLocks noGrp="1"/>
          </p:cNvSpPr>
          <p:nvPr>
            <p:ph type="body" sz="quarter" idx="35" hasCustomPrompt="1"/>
          </p:nvPr>
        </p:nvSpPr>
        <p:spPr>
          <a:xfrm>
            <a:off x="6576115" y="2778877"/>
            <a:ext cx="4831131" cy="498098"/>
          </a:xfrm>
        </p:spPr>
        <p:txBody>
          <a:bodyPr anchor="ctr">
            <a:noAutofit/>
          </a:bodyPr>
          <a:lstStyle>
            <a:lvl1pPr algn="l">
              <a:lnSpc>
                <a:spcPct val="100000"/>
              </a:lnSpc>
              <a:spcBef>
                <a:spcPts val="0"/>
              </a:spcBef>
              <a:defRPr sz="1867" baseline="0">
                <a:solidFill>
                  <a:schemeClr val="tx2"/>
                </a:solidFill>
                <a:latin typeface="Ubuntu Medium" panose="020B0604030602030204" pitchFamily="34" charset="0"/>
              </a:defRPr>
            </a:lvl1pPr>
          </a:lstStyle>
          <a:p>
            <a:pPr lvl="0"/>
            <a:r>
              <a:rPr kumimoji="1" lang="en-US" altLang="ja-JP" dirty="0"/>
              <a:t>Heading goes here</a:t>
            </a:r>
            <a:endParaRPr kumimoji="1" lang="ja-JP" altLang="en-US" dirty="0"/>
          </a:p>
        </p:txBody>
      </p:sp>
      <p:sp>
        <p:nvSpPr>
          <p:cNvPr id="40" name="テキスト プレースホルダー 60"/>
          <p:cNvSpPr>
            <a:spLocks noGrp="1"/>
          </p:cNvSpPr>
          <p:nvPr>
            <p:ph type="body" sz="quarter" idx="36" hasCustomPrompt="1"/>
          </p:nvPr>
        </p:nvSpPr>
        <p:spPr>
          <a:xfrm>
            <a:off x="5722431" y="3924822"/>
            <a:ext cx="758400" cy="758517"/>
          </a:xfrm>
          <a:solidFill>
            <a:schemeClr val="accent3"/>
          </a:solidFill>
          <a:ln w="57150">
            <a:solidFill>
              <a:schemeClr val="bg1"/>
            </a:solidFill>
          </a:ln>
          <a:effectLst>
            <a:outerShdw sx="102000" sy="102000" algn="ctr" rotWithShape="0">
              <a:prstClr val="black">
                <a:alpha val="15000"/>
              </a:prstClr>
            </a:outerShdw>
          </a:effectLst>
        </p:spPr>
        <p:txBody>
          <a:bodyPr/>
          <a:lstStyle/>
          <a:p>
            <a:pPr lvl="0"/>
            <a:r>
              <a:rPr kumimoji="1" lang="en-US" altLang="ja-JP" dirty="0"/>
              <a:t> </a:t>
            </a:r>
            <a:endParaRPr kumimoji="1" lang="ja-JP" altLang="en-US" dirty="0"/>
          </a:p>
        </p:txBody>
      </p:sp>
      <p:sp>
        <p:nvSpPr>
          <p:cNvPr id="41" name="テキスト プレースホルダー 12"/>
          <p:cNvSpPr>
            <a:spLocks noGrp="1"/>
          </p:cNvSpPr>
          <p:nvPr>
            <p:ph type="body" sz="quarter" idx="37" hasCustomPrompt="1"/>
          </p:nvPr>
        </p:nvSpPr>
        <p:spPr>
          <a:xfrm>
            <a:off x="6576115" y="4275025"/>
            <a:ext cx="4831131" cy="577411"/>
          </a:xfrm>
        </p:spPr>
        <p:txBody>
          <a:bodyPr>
            <a:normAutofit/>
          </a:bodyPr>
          <a:lstStyle>
            <a:lvl1pPr algn="l">
              <a:lnSpc>
                <a:spcPct val="130000"/>
              </a:lnSpc>
              <a:spcBef>
                <a:spcPts val="0"/>
              </a:spcBef>
              <a:defRPr sz="1333" baseline="0"/>
            </a:lvl1pPr>
          </a:lstStyle>
          <a:p>
            <a:pPr lvl="0"/>
            <a:r>
              <a:rPr kumimoji="1" lang="en-US" altLang="ja-JP" dirty="0"/>
              <a:t>Text goes here</a:t>
            </a:r>
          </a:p>
        </p:txBody>
      </p:sp>
      <p:sp>
        <p:nvSpPr>
          <p:cNvPr id="42" name="テキスト プレースホルダー 12"/>
          <p:cNvSpPr>
            <a:spLocks noGrp="1"/>
          </p:cNvSpPr>
          <p:nvPr>
            <p:ph type="body" sz="quarter" idx="38" hasCustomPrompt="1"/>
          </p:nvPr>
        </p:nvSpPr>
        <p:spPr>
          <a:xfrm>
            <a:off x="6576115" y="3905283"/>
            <a:ext cx="4831131" cy="498098"/>
          </a:xfrm>
        </p:spPr>
        <p:txBody>
          <a:bodyPr anchor="ctr">
            <a:noAutofit/>
          </a:bodyPr>
          <a:lstStyle>
            <a:lvl1pPr algn="l">
              <a:lnSpc>
                <a:spcPct val="100000"/>
              </a:lnSpc>
              <a:spcBef>
                <a:spcPts val="0"/>
              </a:spcBef>
              <a:defRPr sz="1867" baseline="0">
                <a:solidFill>
                  <a:schemeClr val="tx2"/>
                </a:solidFill>
                <a:latin typeface="Ubuntu Medium" panose="020B0604030602030204" pitchFamily="34" charset="0"/>
              </a:defRPr>
            </a:lvl1pPr>
          </a:lstStyle>
          <a:p>
            <a:pPr lvl="0"/>
            <a:r>
              <a:rPr kumimoji="1" lang="en-US" altLang="ja-JP" dirty="0"/>
              <a:t>Heading goes here</a:t>
            </a:r>
            <a:endParaRPr kumimoji="1" lang="ja-JP" altLang="en-US" dirty="0"/>
          </a:p>
        </p:txBody>
      </p:sp>
      <p:sp>
        <p:nvSpPr>
          <p:cNvPr id="43" name="テキスト プレースホルダー 60"/>
          <p:cNvSpPr>
            <a:spLocks noGrp="1"/>
          </p:cNvSpPr>
          <p:nvPr>
            <p:ph type="body" sz="quarter" idx="39" hasCustomPrompt="1"/>
          </p:nvPr>
        </p:nvSpPr>
        <p:spPr>
          <a:xfrm>
            <a:off x="5722431" y="5051227"/>
            <a:ext cx="758400" cy="758517"/>
          </a:xfrm>
          <a:solidFill>
            <a:schemeClr val="accent5"/>
          </a:solidFill>
          <a:ln w="57150">
            <a:solidFill>
              <a:schemeClr val="bg1"/>
            </a:solidFill>
          </a:ln>
          <a:effectLst>
            <a:outerShdw sx="102000" sy="102000" algn="ctr" rotWithShape="0">
              <a:prstClr val="black">
                <a:alpha val="15000"/>
              </a:prstClr>
            </a:outerShdw>
          </a:effectLst>
        </p:spPr>
        <p:txBody>
          <a:bodyPr/>
          <a:lstStyle/>
          <a:p>
            <a:pPr lvl="0"/>
            <a:r>
              <a:rPr kumimoji="1" lang="en-US" altLang="ja-JP" dirty="0"/>
              <a:t> </a:t>
            </a:r>
            <a:endParaRPr kumimoji="1" lang="ja-JP" altLang="en-US" dirty="0"/>
          </a:p>
        </p:txBody>
      </p:sp>
      <p:sp>
        <p:nvSpPr>
          <p:cNvPr id="44" name="テキスト プレースホルダー 12"/>
          <p:cNvSpPr>
            <a:spLocks noGrp="1"/>
          </p:cNvSpPr>
          <p:nvPr>
            <p:ph type="body" sz="quarter" idx="40" hasCustomPrompt="1"/>
          </p:nvPr>
        </p:nvSpPr>
        <p:spPr>
          <a:xfrm>
            <a:off x="6576115" y="5401431"/>
            <a:ext cx="4831131" cy="577411"/>
          </a:xfrm>
        </p:spPr>
        <p:txBody>
          <a:bodyPr>
            <a:normAutofit/>
          </a:bodyPr>
          <a:lstStyle>
            <a:lvl1pPr algn="l">
              <a:lnSpc>
                <a:spcPct val="130000"/>
              </a:lnSpc>
              <a:spcBef>
                <a:spcPts val="0"/>
              </a:spcBef>
              <a:defRPr sz="1333" baseline="0"/>
            </a:lvl1pPr>
          </a:lstStyle>
          <a:p>
            <a:pPr lvl="0"/>
            <a:r>
              <a:rPr kumimoji="1" lang="en-US" altLang="ja-JP" dirty="0"/>
              <a:t>Text goes here</a:t>
            </a:r>
          </a:p>
        </p:txBody>
      </p:sp>
      <p:sp>
        <p:nvSpPr>
          <p:cNvPr id="45" name="テキスト プレースホルダー 12"/>
          <p:cNvSpPr>
            <a:spLocks noGrp="1"/>
          </p:cNvSpPr>
          <p:nvPr>
            <p:ph type="body" sz="quarter" idx="41" hasCustomPrompt="1"/>
          </p:nvPr>
        </p:nvSpPr>
        <p:spPr>
          <a:xfrm>
            <a:off x="6576115" y="5031688"/>
            <a:ext cx="4831131" cy="498098"/>
          </a:xfrm>
        </p:spPr>
        <p:txBody>
          <a:bodyPr anchor="ctr">
            <a:noAutofit/>
          </a:bodyPr>
          <a:lstStyle>
            <a:lvl1pPr algn="l">
              <a:lnSpc>
                <a:spcPct val="100000"/>
              </a:lnSpc>
              <a:spcBef>
                <a:spcPts val="0"/>
              </a:spcBef>
              <a:defRPr sz="1867" baseline="0">
                <a:solidFill>
                  <a:schemeClr val="tx2"/>
                </a:solidFill>
                <a:latin typeface="Ubuntu Medium" panose="020B0604030602030204" pitchFamily="34" charset="0"/>
              </a:defRPr>
            </a:lvl1pPr>
          </a:lstStyle>
          <a:p>
            <a:pPr lvl="0"/>
            <a:r>
              <a:rPr kumimoji="1" lang="en-US" altLang="ja-JP" dirty="0"/>
              <a:t>Heading goes here</a:t>
            </a:r>
            <a:endParaRPr kumimoji="1" lang="ja-JP" altLang="en-US" dirty="0"/>
          </a:p>
        </p:txBody>
      </p:sp>
      <p:sp>
        <p:nvSpPr>
          <p:cNvPr id="46" name="テキスト プレースホルダー 12"/>
          <p:cNvSpPr>
            <a:spLocks noGrp="1"/>
          </p:cNvSpPr>
          <p:nvPr>
            <p:ph type="body" sz="quarter" idx="42" hasCustomPrompt="1"/>
          </p:nvPr>
        </p:nvSpPr>
        <p:spPr>
          <a:xfrm>
            <a:off x="5730877" y="1743199"/>
            <a:ext cx="741510" cy="577411"/>
          </a:xfrm>
        </p:spPr>
        <p:txBody>
          <a:bodyPr anchor="ctr">
            <a:noAutofit/>
          </a:bodyPr>
          <a:lstStyle>
            <a:lvl1pPr algn="ctr">
              <a:lnSpc>
                <a:spcPct val="100000"/>
              </a:lnSpc>
              <a:spcBef>
                <a:spcPts val="0"/>
              </a:spcBef>
              <a:defRPr sz="2667" baseline="0">
                <a:solidFill>
                  <a:schemeClr val="bg1"/>
                </a:solidFill>
              </a:defRPr>
            </a:lvl1pPr>
          </a:lstStyle>
          <a:p>
            <a:pPr lvl="0"/>
            <a:r>
              <a:rPr kumimoji="1" lang="en-US" altLang="ja-JP" dirty="0"/>
              <a:t>00</a:t>
            </a:r>
          </a:p>
        </p:txBody>
      </p:sp>
      <p:sp>
        <p:nvSpPr>
          <p:cNvPr id="47" name="テキスト プレースホルダー 12"/>
          <p:cNvSpPr>
            <a:spLocks noGrp="1"/>
          </p:cNvSpPr>
          <p:nvPr>
            <p:ph type="body" sz="quarter" idx="43" hasCustomPrompt="1"/>
          </p:nvPr>
        </p:nvSpPr>
        <p:spPr>
          <a:xfrm>
            <a:off x="5730877" y="2888969"/>
            <a:ext cx="741510" cy="577411"/>
          </a:xfrm>
        </p:spPr>
        <p:txBody>
          <a:bodyPr anchor="ctr">
            <a:noAutofit/>
          </a:bodyPr>
          <a:lstStyle>
            <a:lvl1pPr algn="ctr">
              <a:lnSpc>
                <a:spcPct val="100000"/>
              </a:lnSpc>
              <a:spcBef>
                <a:spcPts val="0"/>
              </a:spcBef>
              <a:defRPr sz="2667" baseline="0">
                <a:solidFill>
                  <a:schemeClr val="bg1"/>
                </a:solidFill>
              </a:defRPr>
            </a:lvl1pPr>
          </a:lstStyle>
          <a:p>
            <a:pPr lvl="0"/>
            <a:r>
              <a:rPr kumimoji="1" lang="en-US" altLang="ja-JP" dirty="0"/>
              <a:t>00</a:t>
            </a:r>
          </a:p>
        </p:txBody>
      </p:sp>
      <p:sp>
        <p:nvSpPr>
          <p:cNvPr id="48" name="テキスト プレースホルダー 12"/>
          <p:cNvSpPr>
            <a:spLocks noGrp="1"/>
          </p:cNvSpPr>
          <p:nvPr>
            <p:ph type="body" sz="quarter" idx="44" hasCustomPrompt="1"/>
          </p:nvPr>
        </p:nvSpPr>
        <p:spPr>
          <a:xfrm>
            <a:off x="5730877" y="4015375"/>
            <a:ext cx="741510" cy="577411"/>
          </a:xfrm>
        </p:spPr>
        <p:txBody>
          <a:bodyPr anchor="ctr">
            <a:noAutofit/>
          </a:bodyPr>
          <a:lstStyle>
            <a:lvl1pPr algn="ctr">
              <a:lnSpc>
                <a:spcPct val="100000"/>
              </a:lnSpc>
              <a:spcBef>
                <a:spcPts val="0"/>
              </a:spcBef>
              <a:defRPr sz="2667" baseline="0">
                <a:solidFill>
                  <a:schemeClr val="bg1"/>
                </a:solidFill>
              </a:defRPr>
            </a:lvl1pPr>
          </a:lstStyle>
          <a:p>
            <a:pPr lvl="0"/>
            <a:r>
              <a:rPr kumimoji="1" lang="en-US" altLang="ja-JP" dirty="0"/>
              <a:t>00</a:t>
            </a:r>
          </a:p>
        </p:txBody>
      </p:sp>
      <p:sp>
        <p:nvSpPr>
          <p:cNvPr id="50" name="テキスト プレースホルダー 12"/>
          <p:cNvSpPr>
            <a:spLocks noGrp="1"/>
          </p:cNvSpPr>
          <p:nvPr>
            <p:ph type="body" sz="quarter" idx="45" hasCustomPrompt="1"/>
          </p:nvPr>
        </p:nvSpPr>
        <p:spPr>
          <a:xfrm>
            <a:off x="5730877" y="5141781"/>
            <a:ext cx="741510" cy="577411"/>
          </a:xfrm>
        </p:spPr>
        <p:txBody>
          <a:bodyPr anchor="ctr">
            <a:noAutofit/>
          </a:bodyPr>
          <a:lstStyle>
            <a:lvl1pPr algn="ctr">
              <a:lnSpc>
                <a:spcPct val="100000"/>
              </a:lnSpc>
              <a:spcBef>
                <a:spcPts val="0"/>
              </a:spcBef>
              <a:defRPr sz="2667" baseline="0">
                <a:solidFill>
                  <a:schemeClr val="bg1"/>
                </a:solidFill>
              </a:defRPr>
            </a:lvl1pPr>
          </a:lstStyle>
          <a:p>
            <a:pPr lvl="0"/>
            <a:r>
              <a:rPr kumimoji="1" lang="en-US" altLang="ja-JP" dirty="0"/>
              <a:t>00</a:t>
            </a:r>
          </a:p>
        </p:txBody>
      </p:sp>
    </p:spTree>
    <p:extLst>
      <p:ext uri="{BB962C8B-B14F-4D97-AF65-F5344CB8AC3E}">
        <p14:creationId xmlns:p14="http://schemas.microsoft.com/office/powerpoint/2010/main" val="42433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46">
                                            <p:txEl>
                                              <p:pRg st="0" end="0"/>
                                            </p:txEl>
                                          </p:spTgt>
                                        </p:tgtEl>
                                        <p:attrNameLst>
                                          <p:attrName>style.visibility</p:attrName>
                                        </p:attrNameLst>
                                      </p:cBhvr>
                                      <p:to>
                                        <p:strVal val="visible"/>
                                      </p:to>
                                    </p:set>
                                    <p:anim calcmode="lin" valueType="num">
                                      <p:cBhvr additive="base">
                                        <p:cTn id="15"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6">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0"/>
                                  </p:stCondLst>
                                  <p:iterate type="wd">
                                    <p:tmPct val="10000"/>
                                  </p:iterate>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10" presetClass="entr" presetSubtype="0" fill="hold" grpId="0"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par>
                          <p:cTn id="25" fill="hold">
                            <p:stCondLst>
                              <p:cond delay="1600"/>
                            </p:stCondLst>
                            <p:childTnLst>
                              <p:par>
                                <p:cTn id="26" presetID="2" presetClass="entr" presetSubtype="1" decel="10000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 calcmode="lin" valueType="num">
                                      <p:cBhvr additive="base">
                                        <p:cTn id="32"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7">
                                            <p:txEl>
                                              <p:pRg st="0" end="0"/>
                                            </p:txEl>
                                          </p:spTgt>
                                        </p:tgtEl>
                                        <p:attrNameLst>
                                          <p:attrName>ppt_y</p:attrName>
                                        </p:attrNameLst>
                                      </p:cBhvr>
                                      <p:tavLst>
                                        <p:tav tm="0">
                                          <p:val>
                                            <p:strVal val="0-#ppt_h/2"/>
                                          </p:val>
                                        </p:tav>
                                        <p:tav tm="100000">
                                          <p:val>
                                            <p:strVal val="#ppt_y"/>
                                          </p:val>
                                        </p:tav>
                                      </p:tavLst>
                                    </p:anim>
                                  </p:childTnLst>
                                </p:cTn>
                              </p:par>
                              <p:par>
                                <p:cTn id="34" presetID="2" presetClass="entr" presetSubtype="2" decel="100000" fill="hold" grpId="0" nodeType="withEffect">
                                  <p:stCondLst>
                                    <p:cond delay="0"/>
                                  </p:stCondLst>
                                  <p:iterate type="wd">
                                    <p:tmPct val="10000"/>
                                  </p:iterate>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1+#ppt_w/2"/>
                                          </p:val>
                                        </p:tav>
                                        <p:tav tm="100000">
                                          <p:val>
                                            <p:strVal val="#ppt_x"/>
                                          </p:val>
                                        </p:tav>
                                      </p:tavLst>
                                    </p:anim>
                                    <p:anim calcmode="lin" valueType="num">
                                      <p:cBhvr additive="base">
                                        <p:cTn id="37" dur="500" fill="hold"/>
                                        <p:tgtEl>
                                          <p:spTgt spid="33"/>
                                        </p:tgtEl>
                                        <p:attrNameLst>
                                          <p:attrName>ppt_y</p:attrName>
                                        </p:attrNameLst>
                                      </p:cBhvr>
                                      <p:tavLst>
                                        <p:tav tm="0">
                                          <p:val>
                                            <p:strVal val="#ppt_y"/>
                                          </p:val>
                                        </p:tav>
                                        <p:tav tm="100000">
                                          <p:val>
                                            <p:strVal val="#ppt_y"/>
                                          </p:val>
                                        </p:tav>
                                      </p:tavLst>
                                    </p:anim>
                                  </p:childTnLst>
                                </p:cTn>
                              </p:par>
                            </p:childTnLst>
                          </p:cTn>
                        </p:par>
                        <p:par>
                          <p:cTn id="38" fill="hold">
                            <p:stCondLst>
                              <p:cond delay="2200"/>
                            </p:stCondLst>
                            <p:childTnLst>
                              <p:par>
                                <p:cTn id="39" presetID="10" presetClass="entr" presetSubtype="0" fill="hold" grpId="0" nodeType="after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fade">
                                      <p:cBhvr>
                                        <p:cTn id="41" dur="500"/>
                                        <p:tgtEl>
                                          <p:spTgt spid="32">
                                            <p:txEl>
                                              <p:pRg st="0" end="0"/>
                                            </p:txEl>
                                          </p:spTgt>
                                        </p:tgtEl>
                                      </p:cBhvr>
                                    </p:animEffect>
                                  </p:childTnLst>
                                </p:cTn>
                              </p:par>
                            </p:childTnLst>
                          </p:cTn>
                        </p:par>
                        <p:par>
                          <p:cTn id="42" fill="hold">
                            <p:stCondLst>
                              <p:cond delay="2700"/>
                            </p:stCondLst>
                            <p:childTnLst>
                              <p:par>
                                <p:cTn id="43" presetID="2" presetClass="entr" presetSubtype="1" decel="10000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0-#ppt_h/2"/>
                                          </p:val>
                                        </p:tav>
                                        <p:tav tm="100000">
                                          <p:val>
                                            <p:strVal val="#ppt_y"/>
                                          </p:val>
                                        </p:tav>
                                      </p:tavLst>
                                    </p:anim>
                                  </p:childTnLst>
                                </p:cTn>
                              </p:par>
                              <p:par>
                                <p:cTn id="47" presetID="2" presetClass="entr" presetSubtype="1" decel="100000" fill="hold" grpId="0" nodeType="withEffect">
                                  <p:stCondLst>
                                    <p:cond delay="0"/>
                                  </p:stCondLst>
                                  <p:childTnLst>
                                    <p:set>
                                      <p:cBhvr>
                                        <p:cTn id="48" dur="1" fill="hold">
                                          <p:stCondLst>
                                            <p:cond delay="0"/>
                                          </p:stCondLst>
                                        </p:cTn>
                                        <p:tgtEl>
                                          <p:spTgt spid="48">
                                            <p:txEl>
                                              <p:pRg st="0" end="0"/>
                                            </p:txEl>
                                          </p:spTgt>
                                        </p:tgtEl>
                                        <p:attrNameLst>
                                          <p:attrName>style.visibility</p:attrName>
                                        </p:attrNameLst>
                                      </p:cBhvr>
                                      <p:to>
                                        <p:strVal val="visible"/>
                                      </p:to>
                                    </p:set>
                                    <p:anim calcmode="lin" valueType="num">
                                      <p:cBhvr additive="base">
                                        <p:cTn id="49"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0" end="0"/>
                                            </p:txEl>
                                          </p:spTgt>
                                        </p:tgtEl>
                                        <p:attrNameLst>
                                          <p:attrName>ppt_y</p:attrName>
                                        </p:attrNameLst>
                                      </p:cBhvr>
                                      <p:tavLst>
                                        <p:tav tm="0">
                                          <p:val>
                                            <p:strVal val="0-#ppt_h/2"/>
                                          </p:val>
                                        </p:tav>
                                        <p:tav tm="100000">
                                          <p:val>
                                            <p:strVal val="#ppt_y"/>
                                          </p:val>
                                        </p:tav>
                                      </p:tavLst>
                                    </p:anim>
                                  </p:childTnLst>
                                </p:cTn>
                              </p:par>
                              <p:par>
                                <p:cTn id="51" presetID="2" presetClass="entr" presetSubtype="2" decel="100000" fill="hold" grpId="0" nodeType="withEffect">
                                  <p:stCondLst>
                                    <p:cond delay="0"/>
                                  </p:stCondLst>
                                  <p:iterate type="wd">
                                    <p:tmPct val="10000"/>
                                  </p:iterate>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1+#ppt_w/2"/>
                                          </p:val>
                                        </p:tav>
                                        <p:tav tm="100000">
                                          <p:val>
                                            <p:strVal val="#ppt_x"/>
                                          </p:val>
                                        </p:tav>
                                      </p:tavLst>
                                    </p:anim>
                                    <p:anim calcmode="lin" valueType="num">
                                      <p:cBhvr additive="base">
                                        <p:cTn id="54" dur="500" fill="hold"/>
                                        <p:tgtEl>
                                          <p:spTgt spid="42"/>
                                        </p:tgtEl>
                                        <p:attrNameLst>
                                          <p:attrName>ppt_y</p:attrName>
                                        </p:attrNameLst>
                                      </p:cBhvr>
                                      <p:tavLst>
                                        <p:tav tm="0">
                                          <p:val>
                                            <p:strVal val="#ppt_y"/>
                                          </p:val>
                                        </p:tav>
                                        <p:tav tm="100000">
                                          <p:val>
                                            <p:strVal val="#ppt_y"/>
                                          </p:val>
                                        </p:tav>
                                      </p:tavLst>
                                    </p:anim>
                                  </p:childTnLst>
                                </p:cTn>
                              </p:par>
                            </p:childTnLst>
                          </p:cTn>
                        </p:par>
                        <p:par>
                          <p:cTn id="55" fill="hold">
                            <p:stCondLst>
                              <p:cond delay="3300"/>
                            </p:stCondLst>
                            <p:childTnLst>
                              <p:par>
                                <p:cTn id="56" presetID="10" presetClass="entr" presetSubtype="0" fill="hold" grpId="0" nodeType="afterEffect">
                                  <p:stCondLst>
                                    <p:cond delay="0"/>
                                  </p:stCondLst>
                                  <p:childTnLst>
                                    <p:set>
                                      <p:cBhvr>
                                        <p:cTn id="57" dur="1" fill="hold">
                                          <p:stCondLst>
                                            <p:cond delay="0"/>
                                          </p:stCondLst>
                                        </p:cTn>
                                        <p:tgtEl>
                                          <p:spTgt spid="41">
                                            <p:txEl>
                                              <p:pRg st="0" end="0"/>
                                            </p:txEl>
                                          </p:spTgt>
                                        </p:tgtEl>
                                        <p:attrNameLst>
                                          <p:attrName>style.visibility</p:attrName>
                                        </p:attrNameLst>
                                      </p:cBhvr>
                                      <p:to>
                                        <p:strVal val="visible"/>
                                      </p:to>
                                    </p:set>
                                    <p:animEffect transition="in" filter="fade">
                                      <p:cBhvr>
                                        <p:cTn id="58" dur="500"/>
                                        <p:tgtEl>
                                          <p:spTgt spid="41">
                                            <p:txEl>
                                              <p:pRg st="0" end="0"/>
                                            </p:txEl>
                                          </p:spTgt>
                                        </p:tgtEl>
                                      </p:cBhvr>
                                    </p:animEffect>
                                  </p:childTnLst>
                                </p:cTn>
                              </p:par>
                            </p:childTnLst>
                          </p:cTn>
                        </p:par>
                        <p:par>
                          <p:cTn id="59" fill="hold">
                            <p:stCondLst>
                              <p:cond delay="3800"/>
                            </p:stCondLst>
                            <p:childTnLst>
                              <p:par>
                                <p:cTn id="60" presetID="2" presetClass="entr" presetSubtype="1" decel="10000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500" fill="hold"/>
                                        <p:tgtEl>
                                          <p:spTgt spid="43"/>
                                        </p:tgtEl>
                                        <p:attrNameLst>
                                          <p:attrName>ppt_x</p:attrName>
                                        </p:attrNameLst>
                                      </p:cBhvr>
                                      <p:tavLst>
                                        <p:tav tm="0">
                                          <p:val>
                                            <p:strVal val="#ppt_x"/>
                                          </p:val>
                                        </p:tav>
                                        <p:tav tm="100000">
                                          <p:val>
                                            <p:strVal val="#ppt_x"/>
                                          </p:val>
                                        </p:tav>
                                      </p:tavLst>
                                    </p:anim>
                                    <p:anim calcmode="lin" valueType="num">
                                      <p:cBhvr additive="base">
                                        <p:cTn id="63" dur="500" fill="hold"/>
                                        <p:tgtEl>
                                          <p:spTgt spid="43"/>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50">
                                            <p:txEl>
                                              <p:pRg st="0" end="0"/>
                                            </p:txEl>
                                          </p:spTgt>
                                        </p:tgtEl>
                                        <p:attrNameLst>
                                          <p:attrName>style.visibility</p:attrName>
                                        </p:attrNameLst>
                                      </p:cBhvr>
                                      <p:to>
                                        <p:strVal val="visible"/>
                                      </p:to>
                                    </p:set>
                                    <p:anim calcmode="lin" valueType="num">
                                      <p:cBhvr additive="base">
                                        <p:cTn id="66"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50">
                                            <p:txEl>
                                              <p:pRg st="0" end="0"/>
                                            </p:txEl>
                                          </p:spTgt>
                                        </p:tgtEl>
                                        <p:attrNameLst>
                                          <p:attrName>ppt_y</p:attrName>
                                        </p:attrNameLst>
                                      </p:cBhvr>
                                      <p:tavLst>
                                        <p:tav tm="0">
                                          <p:val>
                                            <p:strVal val="0-#ppt_h/2"/>
                                          </p:val>
                                        </p:tav>
                                        <p:tav tm="100000">
                                          <p:val>
                                            <p:strVal val="#ppt_y"/>
                                          </p:val>
                                        </p:tav>
                                      </p:tavLst>
                                    </p:anim>
                                  </p:childTnLst>
                                </p:cTn>
                              </p:par>
                              <p:par>
                                <p:cTn id="68" presetID="2" presetClass="entr" presetSubtype="2" decel="100000" fill="hold" grpId="0" nodeType="withEffect">
                                  <p:stCondLst>
                                    <p:cond delay="0"/>
                                  </p:stCondLst>
                                  <p:iterate type="wd">
                                    <p:tmPct val="10000"/>
                                  </p:iterate>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1+#ppt_w/2"/>
                                          </p:val>
                                        </p:tav>
                                        <p:tav tm="100000">
                                          <p:val>
                                            <p:strVal val="#ppt_x"/>
                                          </p:val>
                                        </p:tav>
                                      </p:tavLst>
                                    </p:anim>
                                    <p:anim calcmode="lin" valueType="num">
                                      <p:cBhvr additive="base">
                                        <p:cTn id="71" dur="500" fill="hold"/>
                                        <p:tgtEl>
                                          <p:spTgt spid="45"/>
                                        </p:tgtEl>
                                        <p:attrNameLst>
                                          <p:attrName>ppt_y</p:attrName>
                                        </p:attrNameLst>
                                      </p:cBhvr>
                                      <p:tavLst>
                                        <p:tav tm="0">
                                          <p:val>
                                            <p:strVal val="#ppt_y"/>
                                          </p:val>
                                        </p:tav>
                                        <p:tav tm="100000">
                                          <p:val>
                                            <p:strVal val="#ppt_y"/>
                                          </p:val>
                                        </p:tav>
                                      </p:tavLst>
                                    </p:anim>
                                  </p:childTnLst>
                                </p:cTn>
                              </p:par>
                            </p:childTnLst>
                          </p:cTn>
                        </p:par>
                        <p:par>
                          <p:cTn id="72" fill="hold">
                            <p:stCondLst>
                              <p:cond delay="4400"/>
                            </p:stCondLst>
                            <p:childTnLst>
                              <p:par>
                                <p:cTn id="73" presetID="10" presetClass="entr" presetSubtype="0" fill="hold" grpId="0" nodeType="afterEffect">
                                  <p:stCondLst>
                                    <p:cond delay="0"/>
                                  </p:stCondLst>
                                  <p:childTnLst>
                                    <p:set>
                                      <p:cBhvr>
                                        <p:cTn id="74" dur="1" fill="hold">
                                          <p:stCondLst>
                                            <p:cond delay="0"/>
                                          </p:stCondLst>
                                        </p:cTn>
                                        <p:tgtEl>
                                          <p:spTgt spid="44">
                                            <p:txEl>
                                              <p:pRg st="0" end="0"/>
                                            </p:txEl>
                                          </p:spTgt>
                                        </p:tgtEl>
                                        <p:attrNameLst>
                                          <p:attrName>style.visibility</p:attrName>
                                        </p:attrNameLst>
                                      </p:cBhvr>
                                      <p:to>
                                        <p:strVal val="visible"/>
                                      </p:to>
                                    </p:set>
                                    <p:animEffect transition="in" filter="fade">
                                      <p:cBhvr>
                                        <p:cTn id="75"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animBg="1">
        <p:tmplLst>
          <p:tmpl>
            <p:tnLst>
              <p:par>
                <p:cTn presetID="2" presetClass="entr" presetSubtype="1"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tmplLst>
          <p:tmpl>
            <p:tnLst>
              <p:par>
                <p:cTn presetID="2" presetClass="entr" presetSubtype="2" decel="100000" fill="hold" nodeType="with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1"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0-#ppt_h/2"/>
                          </p:val>
                        </p:tav>
                        <p:tav tm="100000">
                          <p:val>
                            <p:strVal val="#ppt_y"/>
                          </p:val>
                        </p:tav>
                      </p:tavLst>
                    </p:anim>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p:tmplLst>
          <p:tmpl>
            <p:tnLst>
              <p:par>
                <p:cTn presetID="2" presetClass="entr" presetSubtype="2" decel="100000" fill="hold" nodeType="with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40" grpId="0" animBg="1">
        <p:tmplLst>
          <p:tmpl>
            <p:tnLst>
              <p:par>
                <p:cTn presetID="2" presetClass="entr" presetSubtype="1" decel="10000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p:tmplLst>
          <p:tmpl>
            <p:tnLst>
              <p:par>
                <p:cTn presetID="2" presetClass="entr" presetSubtype="2" decel="100000" fill="hold" nodeType="withEffect">
                  <p:stCondLst>
                    <p:cond delay="0"/>
                  </p:stCondLst>
                  <p:iterate type="wd">
                    <p:tmPct val="10000"/>
                  </p:iterate>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animBg="1">
        <p:tmplLst>
          <p:tmpl>
            <p:tnLst>
              <p:par>
                <p:cTn presetID="2" presetClass="entr" presetSubtype="1"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0-#ppt_h/2"/>
                          </p:val>
                        </p:tav>
                        <p:tav tm="100000">
                          <p:val>
                            <p:strVal val="#ppt_y"/>
                          </p:val>
                        </p:tav>
                      </p:tavLst>
                    </p:anim>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p:tmplLst>
          <p:tmpl>
            <p:tnLst>
              <p:par>
                <p:cTn presetID="2" presetClass="entr" presetSubtype="2" decel="100000" fill="hold" nodeType="withEffect">
                  <p:stCondLst>
                    <p:cond delay="0"/>
                  </p:stCondLst>
                  <p:iterate type="wd">
                    <p:tmPct val="10000"/>
                  </p:iterate>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1"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0-#ppt_h/2"/>
                          </p:val>
                        </p:tav>
                        <p:tav tm="100000">
                          <p:val>
                            <p:strVal val="#ppt_y"/>
                          </p:val>
                        </p:tav>
                      </p:tavLst>
                    </p:anim>
                  </p:childTnLst>
                </p:cTn>
              </p:par>
            </p:tnLst>
          </p:tmpl>
        </p:tmplLst>
      </p:bldP>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ppt_x"/>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48" grpId="0" build="p">
        <p:tmplLst>
          <p:tmpl lvl="1">
            <p:tnLst>
              <p:par>
                <p:cTn presetID="2" presetClass="entr" presetSubtype="1"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0-#ppt_h/2"/>
                          </p:val>
                        </p:tav>
                        <p:tav tm="100000">
                          <p:val>
                            <p:strVal val="#ppt_y"/>
                          </p:val>
                        </p:tav>
                      </p:tavLst>
                    </p:anim>
                  </p:childTnLst>
                </p:cTn>
              </p:par>
            </p:tnLst>
          </p:tmpl>
        </p:tmplLst>
      </p:bldP>
      <p:bldP spid="50" grpId="0" build="p">
        <p:tmplLst>
          <p:tmpl lvl="1">
            <p:tnLst>
              <p:par>
                <p:cTn presetID="2" presetClass="entr" presetSubtype="1" decel="10000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ppt_x"/>
                          </p:val>
                        </p:tav>
                        <p:tav tm="100000">
                          <p:val>
                            <p:strVal val="#ppt_x"/>
                          </p:val>
                        </p:tav>
                      </p:tavLst>
                    </p:anim>
                    <p:anim calcmode="lin" valueType="num">
                      <p:cBhvr additive="base">
                        <p:cTn dur="500" fill="hold"/>
                        <p:tgtEl>
                          <p:spTgt spid="50"/>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mp; 2 Headings,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solidFill>
                  <a:srgbClr val="556272"/>
                </a:solidFill>
              </a:rPr>
              <a:pPr/>
              <a:t>‹#›</a:t>
            </a:fld>
            <a:endParaRPr lang="en-US">
              <a:solidFill>
                <a:srgbClr val="556272"/>
              </a:solidFill>
            </a:endParaRPr>
          </a:p>
        </p:txBody>
      </p:sp>
      <p:sp>
        <p:nvSpPr>
          <p:cNvPr id="25" name="図プレースホルダー 24"/>
          <p:cNvSpPr>
            <a:spLocks noGrp="1"/>
          </p:cNvSpPr>
          <p:nvPr>
            <p:ph type="pic" sz="quarter" idx="36" hasCustomPrompt="1"/>
          </p:nvPr>
        </p:nvSpPr>
        <p:spPr>
          <a:xfrm>
            <a:off x="0" y="0"/>
            <a:ext cx="7392000" cy="6858000"/>
          </a:xfrm>
          <a:custGeom>
            <a:avLst/>
            <a:gdLst>
              <a:gd name="connsiteX0" fmla="*/ 10440000 w 11088000"/>
              <a:gd name="connsiteY0" fmla="*/ 9637413 h 10285413"/>
              <a:gd name="connsiteX1" fmla="*/ 11088000 w 11088000"/>
              <a:gd name="connsiteY1" fmla="*/ 9637413 h 10285413"/>
              <a:gd name="connsiteX2" fmla="*/ 11088000 w 11088000"/>
              <a:gd name="connsiteY2" fmla="*/ 10285413 h 10285413"/>
              <a:gd name="connsiteX3" fmla="*/ 10440000 w 11088000"/>
              <a:gd name="connsiteY3" fmla="*/ 10285413 h 10285413"/>
              <a:gd name="connsiteX4" fmla="*/ 9792000 w 11088000"/>
              <a:gd name="connsiteY4" fmla="*/ 8989413 h 10285413"/>
              <a:gd name="connsiteX5" fmla="*/ 10440000 w 11088000"/>
              <a:gd name="connsiteY5" fmla="*/ 8989413 h 10285413"/>
              <a:gd name="connsiteX6" fmla="*/ 10440000 w 11088000"/>
              <a:gd name="connsiteY6" fmla="*/ 9637413 h 10285413"/>
              <a:gd name="connsiteX7" fmla="*/ 9792000 w 11088000"/>
              <a:gd name="connsiteY7" fmla="*/ 9637413 h 10285413"/>
              <a:gd name="connsiteX8" fmla="*/ 0 w 11088000"/>
              <a:gd name="connsiteY8" fmla="*/ 0 h 10285413"/>
              <a:gd name="connsiteX9" fmla="*/ 9144000 w 11088000"/>
              <a:gd name="connsiteY9" fmla="*/ 0 h 10285413"/>
              <a:gd name="connsiteX10" fmla="*/ 9144000 w 11088000"/>
              <a:gd name="connsiteY10" fmla="*/ 8341413 h 10285413"/>
              <a:gd name="connsiteX11" fmla="*/ 9791447 w 11088000"/>
              <a:gd name="connsiteY11" fmla="*/ 8341413 h 10285413"/>
              <a:gd name="connsiteX12" fmla="*/ 9791447 w 11088000"/>
              <a:gd name="connsiteY12" fmla="*/ 8989413 h 10285413"/>
              <a:gd name="connsiteX13" fmla="*/ 9144000 w 11088000"/>
              <a:gd name="connsiteY13" fmla="*/ 8989413 h 10285413"/>
              <a:gd name="connsiteX14" fmla="*/ 9144000 w 11088000"/>
              <a:gd name="connsiteY14" fmla="*/ 9637413 h 10285413"/>
              <a:gd name="connsiteX15" fmla="*/ 9792000 w 11088000"/>
              <a:gd name="connsiteY15" fmla="*/ 9637413 h 10285413"/>
              <a:gd name="connsiteX16" fmla="*/ 9792000 w 11088000"/>
              <a:gd name="connsiteY16" fmla="*/ 10285413 h 10285413"/>
              <a:gd name="connsiteX17" fmla="*/ 9144000 w 11088000"/>
              <a:gd name="connsiteY17" fmla="*/ 10285413 h 10285413"/>
              <a:gd name="connsiteX18" fmla="*/ 0 w 11088000"/>
              <a:gd name="connsiteY18" fmla="*/ 10285413 h 1028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88000" h="10285413">
                <a:moveTo>
                  <a:pt x="10440000" y="9637413"/>
                </a:moveTo>
                <a:lnTo>
                  <a:pt x="11088000" y="9637413"/>
                </a:lnTo>
                <a:lnTo>
                  <a:pt x="11088000" y="10285413"/>
                </a:lnTo>
                <a:lnTo>
                  <a:pt x="10440000" y="10285413"/>
                </a:lnTo>
                <a:close/>
                <a:moveTo>
                  <a:pt x="9792000" y="8989413"/>
                </a:moveTo>
                <a:lnTo>
                  <a:pt x="10440000" y="8989413"/>
                </a:lnTo>
                <a:lnTo>
                  <a:pt x="10440000" y="9637413"/>
                </a:lnTo>
                <a:lnTo>
                  <a:pt x="9792000" y="9637413"/>
                </a:lnTo>
                <a:close/>
                <a:moveTo>
                  <a:pt x="0" y="0"/>
                </a:moveTo>
                <a:lnTo>
                  <a:pt x="9144000" y="0"/>
                </a:lnTo>
                <a:lnTo>
                  <a:pt x="9144000" y="8341413"/>
                </a:lnTo>
                <a:lnTo>
                  <a:pt x="9791447" y="8341413"/>
                </a:lnTo>
                <a:lnTo>
                  <a:pt x="9791447" y="8989413"/>
                </a:lnTo>
                <a:lnTo>
                  <a:pt x="9144000" y="8989413"/>
                </a:lnTo>
                <a:lnTo>
                  <a:pt x="9144000" y="9637413"/>
                </a:lnTo>
                <a:lnTo>
                  <a:pt x="9792000" y="9637413"/>
                </a:lnTo>
                <a:lnTo>
                  <a:pt x="9792000" y="10285413"/>
                </a:lnTo>
                <a:lnTo>
                  <a:pt x="9144000" y="10285413"/>
                </a:lnTo>
                <a:lnTo>
                  <a:pt x="0" y="10285413"/>
                </a:lnTo>
                <a:close/>
              </a:path>
            </a:pathLst>
          </a:custGeom>
        </p:spPr>
        <p:txBody>
          <a:bodyPr wrap="square">
            <a:noAutofit/>
          </a:bodyPr>
          <a:lstStyle>
            <a:lvl1pPr>
              <a:defRPr/>
            </a:lvl1pPr>
          </a:lstStyle>
          <a:p>
            <a:r>
              <a:rPr kumimoji="1" lang="en-US" altLang="ja-JP"/>
              <a:t>Insert an image</a:t>
            </a:r>
            <a:endParaRPr kumimoji="1" lang="ja-JP" altLang="en-US"/>
          </a:p>
        </p:txBody>
      </p:sp>
      <p:sp>
        <p:nvSpPr>
          <p:cNvPr id="26" name="テキスト プレースホルダー 12"/>
          <p:cNvSpPr>
            <a:spLocks noGrp="1"/>
          </p:cNvSpPr>
          <p:nvPr>
            <p:ph type="body" sz="quarter" idx="12" hasCustomPrompt="1"/>
          </p:nvPr>
        </p:nvSpPr>
        <p:spPr>
          <a:xfrm>
            <a:off x="6311632" y="2196888"/>
            <a:ext cx="5574525" cy="1144637"/>
          </a:xfrm>
        </p:spPr>
        <p:txBody>
          <a:bodyPr>
            <a:normAutofit/>
          </a:bodyPr>
          <a:lstStyle>
            <a:lvl1pPr marL="228611" indent="-228611" algn="l">
              <a:spcBef>
                <a:spcPts val="0"/>
              </a:spcBef>
              <a:buFont typeface="Wingdings" panose="05000000000000000000" pitchFamily="2" charset="2"/>
              <a:buChar char="n"/>
              <a:defRPr sz="1333" baseline="0"/>
            </a:lvl1pPr>
          </a:lstStyle>
          <a:p>
            <a:pPr lvl="0"/>
            <a:r>
              <a:rPr kumimoji="1" lang="en-US" altLang="ja-JP" dirty="0"/>
              <a:t>Text goes here</a:t>
            </a:r>
            <a:endParaRPr kumimoji="1" lang="ja-JP" altLang="en-US" dirty="0"/>
          </a:p>
        </p:txBody>
      </p:sp>
      <p:sp>
        <p:nvSpPr>
          <p:cNvPr id="28" name="テキスト プレースホルダー 12"/>
          <p:cNvSpPr>
            <a:spLocks noGrp="1"/>
          </p:cNvSpPr>
          <p:nvPr>
            <p:ph type="body" sz="quarter" idx="17" hasCustomPrompt="1"/>
          </p:nvPr>
        </p:nvSpPr>
        <p:spPr>
          <a:xfrm>
            <a:off x="6311632" y="1569328"/>
            <a:ext cx="5574525" cy="498098"/>
          </a:xfrm>
        </p:spPr>
        <p:txBody>
          <a:bodyPr anchor="ctr">
            <a:noAutofit/>
          </a:bodyPr>
          <a:lstStyle>
            <a:lvl1pPr algn="l">
              <a:lnSpc>
                <a:spcPct val="100000"/>
              </a:lnSpc>
              <a:spcBef>
                <a:spcPts val="0"/>
              </a:spcBef>
              <a:defRPr sz="1867" baseline="0">
                <a:solidFill>
                  <a:schemeClr val="tx2"/>
                </a:solidFill>
                <a:latin typeface="Ubuntu Medium" panose="020B0604030602030204" pitchFamily="34" charset="0"/>
              </a:defRPr>
            </a:lvl1pPr>
          </a:lstStyle>
          <a:p>
            <a:pPr lvl="0"/>
            <a:r>
              <a:rPr kumimoji="1" lang="en-US" altLang="ja-JP" dirty="0"/>
              <a:t>Heading Goes Here</a:t>
            </a:r>
            <a:endParaRPr kumimoji="1" lang="ja-JP" altLang="en-US" dirty="0"/>
          </a:p>
        </p:txBody>
      </p:sp>
      <p:sp>
        <p:nvSpPr>
          <p:cNvPr id="29" name="正方形/長方形 28"/>
          <p:cNvSpPr/>
          <p:nvPr userDrawn="1"/>
        </p:nvSpPr>
        <p:spPr>
          <a:xfrm>
            <a:off x="6381915" y="2047428"/>
            <a:ext cx="1218599" cy="48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kumimoji="1" lang="ja-JP" altLang="en-US" sz="1800">
              <a:solidFill>
                <a:srgbClr val="FFFFFF"/>
              </a:solidFill>
            </a:endParaRPr>
          </a:p>
        </p:txBody>
      </p:sp>
      <p:sp>
        <p:nvSpPr>
          <p:cNvPr id="30" name="テキスト プレースホルダー 12"/>
          <p:cNvSpPr>
            <a:spLocks noGrp="1"/>
          </p:cNvSpPr>
          <p:nvPr>
            <p:ph type="body" sz="quarter" idx="44" hasCustomPrompt="1"/>
          </p:nvPr>
        </p:nvSpPr>
        <p:spPr>
          <a:xfrm>
            <a:off x="6311632" y="4233595"/>
            <a:ext cx="5574525" cy="1144637"/>
          </a:xfrm>
        </p:spPr>
        <p:txBody>
          <a:bodyPr>
            <a:normAutofit/>
          </a:bodyPr>
          <a:lstStyle>
            <a:lvl1pPr marL="228611" indent="-228611" algn="l">
              <a:spcBef>
                <a:spcPts val="0"/>
              </a:spcBef>
              <a:buFont typeface="Wingdings" panose="05000000000000000000" pitchFamily="2" charset="2"/>
              <a:buChar char="n"/>
              <a:defRPr sz="1333" baseline="0"/>
            </a:lvl1pPr>
          </a:lstStyle>
          <a:p>
            <a:pPr lvl="0"/>
            <a:r>
              <a:rPr kumimoji="1" lang="en-US" altLang="ja-JP" dirty="0"/>
              <a:t>Text goes here</a:t>
            </a:r>
            <a:endParaRPr kumimoji="1" lang="ja-JP" altLang="en-US" dirty="0"/>
          </a:p>
        </p:txBody>
      </p:sp>
      <p:sp>
        <p:nvSpPr>
          <p:cNvPr id="34" name="テキスト プレースホルダー 12"/>
          <p:cNvSpPr>
            <a:spLocks noGrp="1"/>
          </p:cNvSpPr>
          <p:nvPr>
            <p:ph type="body" sz="quarter" idx="45" hasCustomPrompt="1"/>
          </p:nvPr>
        </p:nvSpPr>
        <p:spPr>
          <a:xfrm>
            <a:off x="6311632" y="3606034"/>
            <a:ext cx="5574525" cy="498098"/>
          </a:xfrm>
        </p:spPr>
        <p:txBody>
          <a:bodyPr anchor="ctr">
            <a:noAutofit/>
          </a:bodyPr>
          <a:lstStyle>
            <a:lvl1pPr algn="l">
              <a:lnSpc>
                <a:spcPct val="100000"/>
              </a:lnSpc>
              <a:spcBef>
                <a:spcPts val="0"/>
              </a:spcBef>
              <a:defRPr sz="1867" baseline="0">
                <a:solidFill>
                  <a:schemeClr val="tx2"/>
                </a:solidFill>
                <a:latin typeface="Ubuntu Medium" panose="020B0604030602030204" pitchFamily="34" charset="0"/>
              </a:defRPr>
            </a:lvl1pPr>
          </a:lstStyle>
          <a:p>
            <a:pPr lvl="0"/>
            <a:r>
              <a:rPr kumimoji="1" lang="en-US" altLang="ja-JP" dirty="0"/>
              <a:t>Heading Goes Here</a:t>
            </a:r>
            <a:endParaRPr kumimoji="1" lang="ja-JP" altLang="en-US" dirty="0"/>
          </a:p>
        </p:txBody>
      </p:sp>
      <p:sp>
        <p:nvSpPr>
          <p:cNvPr id="35" name="正方形/長方形 34"/>
          <p:cNvSpPr/>
          <p:nvPr userDrawn="1"/>
        </p:nvSpPr>
        <p:spPr>
          <a:xfrm>
            <a:off x="6381915" y="4084135"/>
            <a:ext cx="1218599" cy="480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kumimoji="1" lang="ja-JP" altLang="en-US" sz="1800">
              <a:solidFill>
                <a:srgbClr val="FFFFFF"/>
              </a:solidFill>
            </a:endParaRPr>
          </a:p>
        </p:txBody>
      </p:sp>
    </p:spTree>
    <p:extLst>
      <p:ext uri="{BB962C8B-B14F-4D97-AF65-F5344CB8AC3E}">
        <p14:creationId xmlns:p14="http://schemas.microsoft.com/office/powerpoint/2010/main" val="5619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vertical)">
                                      <p:cBhvr>
                                        <p:cTn id="7" dur="500"/>
                                        <p:tgtEl>
                                          <p:spTgt spid="25"/>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1600"/>
                            </p:stCondLst>
                            <p:childTnLst>
                              <p:par>
                                <p:cTn id="22" presetID="2" presetClass="entr" presetSubtype="4" decel="100000" fill="hold" grpId="0" nodeType="afterEffect">
                                  <p:stCondLst>
                                    <p:cond delay="250"/>
                                  </p:stCondLst>
                                  <p:childTnLst>
                                    <p:set>
                                      <p:cBhvr>
                                        <p:cTn id="23" dur="1" fill="hold">
                                          <p:stCondLst>
                                            <p:cond delay="0"/>
                                          </p:stCondLst>
                                        </p:cTn>
                                        <p:tgtEl>
                                          <p:spTgt spid="34">
                                            <p:txEl>
                                              <p:pRg st="0" end="0"/>
                                            </p:txEl>
                                          </p:spTgt>
                                        </p:tgtEl>
                                        <p:attrNameLst>
                                          <p:attrName>style.visibility</p:attrName>
                                        </p:attrNameLst>
                                      </p:cBhvr>
                                      <p:to>
                                        <p:strVal val="visible"/>
                                      </p:to>
                                    </p:set>
                                    <p:anim calcmode="lin" valueType="num">
                                      <p:cBhvr additive="base">
                                        <p:cTn id="2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35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childTnLst>
                          </p:cTn>
                        </p:par>
                        <p:par>
                          <p:cTn id="30" fill="hold">
                            <p:stCondLst>
                              <p:cond delay="2450"/>
                            </p:stCondLst>
                            <p:childTnLst>
                              <p:par>
                                <p:cTn id="31" presetID="22" presetClass="entr" presetSubtype="8"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tmplLst>
          <p:tmpl>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8" grpId="0" build="p">
        <p:tmplLst>
          <p:tmpl lvl="1">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animBg="1"/>
      <p:bldP spid="30" grpId="0">
        <p:tmplLst>
          <p:tmpl>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B1A5DA-6CC5-4AF5-B2B2-F09C11C76C1E}"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369615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B1A5DA-6CC5-4AF5-B2B2-F09C11C76C1E}"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374442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B1A5DA-6CC5-4AF5-B2B2-F09C11C76C1E}" type="datetimeFigureOut">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377812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B1A5DA-6CC5-4AF5-B2B2-F09C11C76C1E}" type="datetimeFigureOut">
              <a:rPr lang="en-US" smtClean="0"/>
              <a:t>11/9/23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4226950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B1A5DA-6CC5-4AF5-B2B2-F09C11C76C1E}" type="datetimeFigureOut">
              <a:rPr lang="en-US" smtClean="0"/>
              <a:t>11/9/23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124333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1A5DA-6CC5-4AF5-B2B2-F09C11C76C1E}" type="datetimeFigureOut">
              <a:rPr lang="en-US" smtClean="0"/>
              <a:t>11/9/23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187812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B1A5DA-6CC5-4AF5-B2B2-F09C11C76C1E}" type="datetimeFigureOut">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10438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B1A5DA-6CC5-4AF5-B2B2-F09C11C76C1E}" type="datetimeFigureOut">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1C66-FA8D-4808-9D8E-AE1AD44AB243}" type="slidenum">
              <a:rPr lang="en-US" smtClean="0"/>
              <a:t>‹#›</a:t>
            </a:fld>
            <a:endParaRPr lang="en-US"/>
          </a:p>
        </p:txBody>
      </p:sp>
    </p:spTree>
    <p:extLst>
      <p:ext uri="{BB962C8B-B14F-4D97-AF65-F5344CB8AC3E}">
        <p14:creationId xmlns:p14="http://schemas.microsoft.com/office/powerpoint/2010/main" val="199181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1A5DA-6CC5-4AF5-B2B2-F09C11C76C1E}" type="datetimeFigureOut">
              <a:rPr lang="en-US" smtClean="0"/>
              <a:t>11/9/23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B1C66-FA8D-4808-9D8E-AE1AD44AB243}" type="slidenum">
              <a:rPr lang="en-US" smtClean="0"/>
              <a:t>‹#›</a:t>
            </a:fld>
            <a:endParaRPr lang="en-US" dirty="0"/>
          </a:p>
        </p:txBody>
      </p:sp>
    </p:spTree>
    <p:extLst>
      <p:ext uri="{BB962C8B-B14F-4D97-AF65-F5344CB8AC3E}">
        <p14:creationId xmlns:p14="http://schemas.microsoft.com/office/powerpoint/2010/main" val="3087069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1632" y="232264"/>
            <a:ext cx="5574525" cy="853492"/>
          </a:xfrm>
          <a:prstGeom prst="rect">
            <a:avLst/>
          </a:prstGeom>
        </p:spPr>
        <p:txBody>
          <a:bodyPr vert="horz" lIns="91440" tIns="45720" rIns="91440" bIns="45720"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328809" y="1361371"/>
            <a:ext cx="11557348" cy="4815592"/>
          </a:xfrm>
          <a:prstGeom prst="rect">
            <a:avLst/>
          </a:prstGeom>
        </p:spPr>
        <p:txBody>
          <a:bodyPr vert="horz" lIns="91440" tIns="45720" rIns="91440" bIns="45720" rtlCol="0">
            <a:normAutofit/>
          </a:bodyPr>
          <a:lstStyle/>
          <a:p>
            <a:pPr lvl="0"/>
            <a:r>
              <a:rPr lang="en-US" altLang="ja-JP" dirty="0"/>
              <a:t>Master Text Configuration</a:t>
            </a:r>
            <a:endParaRPr lang="ja-JP" altLang="en-US" dirty="0"/>
          </a:p>
        </p:txBody>
      </p:sp>
      <p:sp>
        <p:nvSpPr>
          <p:cNvPr id="5" name="Footer Placeholder 4"/>
          <p:cNvSpPr>
            <a:spLocks noGrp="1"/>
          </p:cNvSpPr>
          <p:nvPr>
            <p:ph type="ftr" sz="quarter" idx="3"/>
          </p:nvPr>
        </p:nvSpPr>
        <p:spPr>
          <a:xfrm>
            <a:off x="4038600" y="638952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r>
              <a:rPr lang="en-US" dirty="0">
                <a:solidFill>
                  <a:srgbClr val="3B3B3B">
                    <a:tint val="75000"/>
                  </a:srgbClr>
                </a:solidFill>
              </a:rPr>
              <a:t>The Power of PowerPoint | </a:t>
            </a:r>
            <a:r>
              <a:rPr lang="en-US" dirty="0" err="1">
                <a:solidFill>
                  <a:srgbClr val="3B3B3B">
                    <a:tint val="75000"/>
                  </a:srgbClr>
                </a:solidFill>
              </a:rPr>
              <a:t>thepopp.com</a:t>
            </a:r>
            <a:endParaRPr lang="en-US" dirty="0">
              <a:solidFill>
                <a:srgbClr val="3B3B3B">
                  <a:tint val="75000"/>
                </a:srgbClr>
              </a:solidFill>
            </a:endParaRPr>
          </a:p>
        </p:txBody>
      </p:sp>
      <p:sp>
        <p:nvSpPr>
          <p:cNvPr id="6" name="Slide Number Placeholder 5"/>
          <p:cNvSpPr>
            <a:spLocks noGrp="1"/>
          </p:cNvSpPr>
          <p:nvPr>
            <p:ph type="sldNum" sz="quarter" idx="4"/>
          </p:nvPr>
        </p:nvSpPr>
        <p:spPr>
          <a:xfrm>
            <a:off x="11407246" y="6401024"/>
            <a:ext cx="784517" cy="326074"/>
          </a:xfrm>
          <a:prstGeom prst="rect">
            <a:avLst/>
          </a:prstGeom>
        </p:spPr>
        <p:txBody>
          <a:bodyPr vert="horz" lIns="91440" tIns="45720" rIns="91440" bIns="45720" rtlCol="0" anchor="ctr"/>
          <a:lstStyle>
            <a:lvl1pPr algn="l">
              <a:defRPr sz="1600">
                <a:solidFill>
                  <a:schemeClr val="tx2"/>
                </a:solidFill>
              </a:defRPr>
            </a:lvl1pPr>
          </a:lstStyle>
          <a:p>
            <a:pPr defTabSz="914446"/>
            <a:fld id="{03EB59E2-90B9-4CD3-AC74-D672227E13C3}" type="slidenum">
              <a:rPr lang="en-US" smtClean="0">
                <a:solidFill>
                  <a:srgbClr val="556272"/>
                </a:solidFill>
              </a:rPr>
              <a:pPr defTabSz="914446"/>
              <a:t>‹#›</a:t>
            </a:fld>
            <a:endParaRPr lang="en-US">
              <a:solidFill>
                <a:srgbClr val="556272"/>
              </a:solidFill>
            </a:endParaRPr>
          </a:p>
        </p:txBody>
      </p:sp>
      <p:sp>
        <p:nvSpPr>
          <p:cNvPr id="4" name="正方形/長方形 3"/>
          <p:cNvSpPr/>
          <p:nvPr userDrawn="1"/>
        </p:nvSpPr>
        <p:spPr>
          <a:xfrm>
            <a:off x="6386445" y="1029275"/>
            <a:ext cx="432048" cy="48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kumimoji="1" lang="ja-JP" altLang="en-US" sz="1800">
              <a:solidFill>
                <a:srgbClr val="FFFFFF"/>
              </a:solidFill>
            </a:endParaRPr>
          </a:p>
        </p:txBody>
      </p:sp>
      <p:sp>
        <p:nvSpPr>
          <p:cNvPr id="8" name="正方形/長方形 7"/>
          <p:cNvSpPr/>
          <p:nvPr userDrawn="1"/>
        </p:nvSpPr>
        <p:spPr>
          <a:xfrm>
            <a:off x="6810027" y="1029275"/>
            <a:ext cx="432048" cy="48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kumimoji="1" lang="ja-JP" altLang="en-US" sz="1800">
              <a:solidFill>
                <a:srgbClr val="FFFFFF"/>
              </a:solidFill>
            </a:endParaRPr>
          </a:p>
        </p:txBody>
      </p:sp>
      <p:sp>
        <p:nvSpPr>
          <p:cNvPr id="9" name="正方形/長方形 8"/>
          <p:cNvSpPr/>
          <p:nvPr userDrawn="1"/>
        </p:nvSpPr>
        <p:spPr>
          <a:xfrm>
            <a:off x="7234392" y="1029275"/>
            <a:ext cx="432048" cy="480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kumimoji="1" lang="ja-JP" altLang="en-US" sz="1800">
              <a:solidFill>
                <a:srgbClr val="FFFFFF"/>
              </a:solidFill>
            </a:endParaRPr>
          </a:p>
        </p:txBody>
      </p:sp>
      <p:sp>
        <p:nvSpPr>
          <p:cNvPr id="19" name="正方形/長方形 18"/>
          <p:cNvSpPr/>
          <p:nvPr userDrawn="1"/>
        </p:nvSpPr>
        <p:spPr>
          <a:xfrm>
            <a:off x="11438466" y="6345306"/>
            <a:ext cx="753297" cy="48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kumimoji="1" lang="ja-JP" altLang="en-US" sz="1800">
              <a:solidFill>
                <a:srgbClr val="FFFFFF"/>
              </a:solidFill>
            </a:endParaRPr>
          </a:p>
        </p:txBody>
      </p:sp>
    </p:spTree>
    <p:extLst>
      <p:ext uri="{BB962C8B-B14F-4D97-AF65-F5344CB8AC3E}">
        <p14:creationId xmlns:p14="http://schemas.microsoft.com/office/powerpoint/2010/main" val="2924893387"/>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20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4" decel="100000" fill="hold" grpId="0" nodeType="withEffect">
                                  <p:stCondLst>
                                    <p:cond delay="2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4" grpId="0" animBg="1"/>
      <p:bldP spid="8" grpId="0" animBg="1"/>
      <p:bldP spid="9" grpId="0" animBg="1"/>
      <p:bldP spid="19" grpId="0" animBg="1"/>
    </p:bldLst>
  </p:timing>
  <p:hf hdr="0" dt="0"/>
  <p:txStyles>
    <p:titleStyle>
      <a:lvl1pPr algn="l" defTabSz="914324"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324" rtl="0" eaLnBrk="1" latinLnBrk="0" hangingPunct="1">
        <a:lnSpc>
          <a:spcPct val="130000"/>
        </a:lnSpc>
        <a:spcBef>
          <a:spcPts val="800"/>
        </a:spcBef>
        <a:buFontTx/>
        <a:buNone/>
        <a:defRPr sz="1600" kern="1200" baseline="0">
          <a:solidFill>
            <a:schemeClr val="tx2"/>
          </a:solidFill>
          <a:latin typeface="+mn-lt"/>
          <a:ea typeface="+mn-ea"/>
          <a:cs typeface="+mn-cs"/>
        </a:defRPr>
      </a:lvl1pPr>
      <a:lvl2pPr marL="457162" indent="0" algn="l" defTabSz="914324" rtl="0" eaLnBrk="1" latinLnBrk="0" hangingPunct="1">
        <a:lnSpc>
          <a:spcPct val="90000"/>
        </a:lnSpc>
        <a:spcBef>
          <a:spcPts val="500"/>
        </a:spcBef>
        <a:buFontTx/>
        <a:buNone/>
        <a:defRPr sz="2400" kern="1200">
          <a:solidFill>
            <a:schemeClr val="tx1"/>
          </a:solidFill>
          <a:latin typeface="+mn-lt"/>
          <a:ea typeface="+mn-ea"/>
          <a:cs typeface="+mn-cs"/>
        </a:defRPr>
      </a:lvl2pPr>
      <a:lvl3pPr marL="914324" indent="0" algn="l" defTabSz="914324" rtl="0" eaLnBrk="1" latinLnBrk="0" hangingPunct="1">
        <a:lnSpc>
          <a:spcPct val="90000"/>
        </a:lnSpc>
        <a:spcBef>
          <a:spcPts val="500"/>
        </a:spcBef>
        <a:buFontTx/>
        <a:buNone/>
        <a:defRPr sz="2000" kern="1200">
          <a:solidFill>
            <a:schemeClr val="tx1"/>
          </a:solidFill>
          <a:latin typeface="+mn-lt"/>
          <a:ea typeface="+mn-ea"/>
          <a:cs typeface="+mn-cs"/>
        </a:defRPr>
      </a:lvl3pPr>
      <a:lvl4pPr marL="1371486"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4pPr>
      <a:lvl5pPr marL="1828648"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5pPr>
      <a:lvl6pPr marL="2514390"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162"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86" algn="l" defTabSz="914324" rtl="0" eaLnBrk="1" latinLnBrk="0" hangingPunct="1">
        <a:defRPr sz="1800" kern="1200">
          <a:solidFill>
            <a:schemeClr val="tx1"/>
          </a:solidFill>
          <a:latin typeface="+mn-lt"/>
          <a:ea typeface="+mn-ea"/>
          <a:cs typeface="+mn-cs"/>
        </a:defRPr>
      </a:lvl4pPr>
      <a:lvl5pPr marL="1828647" algn="l" defTabSz="914324" rtl="0" eaLnBrk="1" latinLnBrk="0" hangingPunct="1">
        <a:defRPr sz="1800" kern="1200">
          <a:solidFill>
            <a:schemeClr val="tx1"/>
          </a:solidFill>
          <a:latin typeface="+mn-lt"/>
          <a:ea typeface="+mn-ea"/>
          <a:cs typeface="+mn-cs"/>
        </a:defRPr>
      </a:lvl5pPr>
      <a:lvl6pPr marL="2285810" algn="l" defTabSz="914324" rtl="0" eaLnBrk="1" latinLnBrk="0" hangingPunct="1">
        <a:defRPr sz="1800" kern="1200">
          <a:solidFill>
            <a:schemeClr val="tx1"/>
          </a:solidFill>
          <a:latin typeface="+mn-lt"/>
          <a:ea typeface="+mn-ea"/>
          <a:cs typeface="+mn-cs"/>
        </a:defRPr>
      </a:lvl6pPr>
      <a:lvl7pPr marL="2742971" algn="l" defTabSz="914324" rtl="0" eaLnBrk="1" latinLnBrk="0" hangingPunct="1">
        <a:defRPr sz="1800" kern="1200">
          <a:solidFill>
            <a:schemeClr val="tx1"/>
          </a:solidFill>
          <a:latin typeface="+mn-lt"/>
          <a:ea typeface="+mn-ea"/>
          <a:cs typeface="+mn-cs"/>
        </a:defRPr>
      </a:lvl7pPr>
      <a:lvl8pPr marL="3200133" algn="l" defTabSz="914324" rtl="0" eaLnBrk="1" latinLnBrk="0" hangingPunct="1">
        <a:defRPr sz="1800" kern="1200">
          <a:solidFill>
            <a:schemeClr val="tx1"/>
          </a:solidFill>
          <a:latin typeface="+mn-lt"/>
          <a:ea typeface="+mn-ea"/>
          <a:cs typeface="+mn-cs"/>
        </a:defRPr>
      </a:lvl8pPr>
      <a:lvl9pPr marL="3657295" algn="l" defTabSz="9143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pn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pn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png"/><Relationship Id="rId10" Type="http://schemas.openxmlformats.org/officeDocument/2006/relationships/image" Target="../media/image39.JPG"/><Relationship Id="rId4" Type="http://schemas.openxmlformats.org/officeDocument/2006/relationships/image" Target="../media/image2.png"/><Relationship Id="rId9" Type="http://schemas.openxmlformats.org/officeDocument/2006/relationships/image" Target="../media/image38.JPG"/></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png"/><Relationship Id="rId7" Type="http://schemas.openxmlformats.org/officeDocument/2006/relationships/image" Target="../media/image36.JPG"/><Relationship Id="rId12"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png"/><Relationship Id="rId10" Type="http://schemas.openxmlformats.org/officeDocument/2006/relationships/image" Target="../media/image39.JPG"/><Relationship Id="rId4" Type="http://schemas.openxmlformats.org/officeDocument/2006/relationships/image" Target="../media/image2.png"/><Relationship Id="rId9"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admissionnetwork.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INFO@ADMISSIONNETWORK.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focusfitness.net/stock-photos/downloads/fitness-man-demonstrates-bicycles-ab-exercise/" TargetMode="External"/><Relationship Id="rId5" Type="http://schemas.openxmlformats.org/officeDocument/2006/relationships/image" Target="../media/image5.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owl.excelsior.edu/educator-resources/using-the-owl/sample-course-activities/"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3" Type="http://schemas.openxmlformats.org/officeDocument/2006/relationships/hyperlink" Target="https://pxhere.com/en/photo/722394" TargetMode="External"/><Relationship Id="rId18" Type="http://schemas.openxmlformats.org/officeDocument/2006/relationships/image" Target="../media/image16.jpeg"/><Relationship Id="rId26" Type="http://schemas.openxmlformats.org/officeDocument/2006/relationships/image" Target="../media/image20.jpeg"/><Relationship Id="rId39" Type="http://schemas.openxmlformats.org/officeDocument/2006/relationships/hyperlink" Target="https://www.wallpaperflare.com/peach-fruits-leaves-background-wallpaper-food-peaches-widescreen-wallpaper-qywml" TargetMode="External"/><Relationship Id="rId21" Type="http://schemas.openxmlformats.org/officeDocument/2006/relationships/hyperlink" Target="https://www.pngall.com/blueberry-png/" TargetMode="External"/><Relationship Id="rId34" Type="http://schemas.openxmlformats.org/officeDocument/2006/relationships/image" Target="../media/image24.png"/><Relationship Id="rId42" Type="http://schemas.openxmlformats.org/officeDocument/2006/relationships/image" Target="../media/image28.jpg"/><Relationship Id="rId7" Type="http://schemas.openxmlformats.org/officeDocument/2006/relationships/image" Target="../media/image11.png"/><Relationship Id="rId2" Type="http://schemas.openxmlformats.org/officeDocument/2006/relationships/notesSlide" Target="../notesSlides/notesSlide7.xml"/><Relationship Id="rId16" Type="http://schemas.openxmlformats.org/officeDocument/2006/relationships/image" Target="../media/image15.jpg"/><Relationship Id="rId29" Type="http://schemas.openxmlformats.org/officeDocument/2006/relationships/hyperlink" Target="https://pngimg.com/download/3890" TargetMode="Externa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hyperlink" Target="https://pixabay.com/en/lamborghini-sports-car-racing-car-1819244/" TargetMode="External"/><Relationship Id="rId24" Type="http://schemas.openxmlformats.org/officeDocument/2006/relationships/image" Target="../media/image19.jpeg"/><Relationship Id="rId32" Type="http://schemas.openxmlformats.org/officeDocument/2006/relationships/image" Target="../media/image23.png"/><Relationship Id="rId37" Type="http://schemas.openxmlformats.org/officeDocument/2006/relationships/hyperlink" Target="https://pxhere.com/en/photo/1368588" TargetMode="External"/><Relationship Id="rId40" Type="http://schemas.openxmlformats.org/officeDocument/2006/relationships/image" Target="../media/image27.jpg"/><Relationship Id="rId45" Type="http://schemas.openxmlformats.org/officeDocument/2006/relationships/hyperlink" Target="https://pngimg.com/download/86651" TargetMode="External"/><Relationship Id="rId5" Type="http://schemas.openxmlformats.org/officeDocument/2006/relationships/hyperlink" Target="https://pngimg.com/download/86629" TargetMode="External"/><Relationship Id="rId15" Type="http://schemas.openxmlformats.org/officeDocument/2006/relationships/hyperlink" Target="https://freesvg.org/paperclip-vector-image" TargetMode="External"/><Relationship Id="rId23" Type="http://schemas.openxmlformats.org/officeDocument/2006/relationships/hyperlink" Target="https://www.pexels.com/photo/alarm-alarm-clock-analog-analogue-280254/" TargetMode="External"/><Relationship Id="rId28" Type="http://schemas.openxmlformats.org/officeDocument/2006/relationships/image" Target="../media/image21.png"/><Relationship Id="rId36" Type="http://schemas.openxmlformats.org/officeDocument/2006/relationships/image" Target="../media/image25.jpg!d"/><Relationship Id="rId10" Type="http://schemas.openxmlformats.org/officeDocument/2006/relationships/image" Target="../media/image12.jpg"/><Relationship Id="rId19" Type="http://schemas.openxmlformats.org/officeDocument/2006/relationships/hyperlink" Target="https://www.pexels.com/photo/man-riding-a-wave-on-a-surfboard-1654487/" TargetMode="External"/><Relationship Id="rId31" Type="http://schemas.openxmlformats.org/officeDocument/2006/relationships/hyperlink" Target="https://pixnio.com/fauna-animals/insects-and-bugs/ladybug-insects-pictures/ladybug-nature-insect-red-beetle-arthropod-bug-garden-plant" TargetMode="External"/><Relationship Id="rId44"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hyperlink" Target="https://creativecommons.org/licenses/by-nc/3.0/" TargetMode="External"/><Relationship Id="rId14" Type="http://schemas.openxmlformats.org/officeDocument/2006/relationships/image" Target="../media/image14.png"/><Relationship Id="rId22" Type="http://schemas.openxmlformats.org/officeDocument/2006/relationships/image" Target="../media/image18.jpeg"/><Relationship Id="rId27" Type="http://schemas.openxmlformats.org/officeDocument/2006/relationships/hyperlink" Target="https://www.pexels.com/photo/yellow-sunflower-macro-photographyt-46216/" TargetMode="External"/><Relationship Id="rId30" Type="http://schemas.openxmlformats.org/officeDocument/2006/relationships/image" Target="../media/image22.jpg"/><Relationship Id="rId35" Type="http://schemas.openxmlformats.org/officeDocument/2006/relationships/hyperlink" Target="https://openclipart.org/detail/67633/key-west---mallory---square-by-nkinkade-177732" TargetMode="External"/><Relationship Id="rId43" Type="http://schemas.openxmlformats.org/officeDocument/2006/relationships/hyperlink" Target="https://www.publicdomainpictures.net/en/view-image.php?image=223604&amp;picture=watermelon" TargetMode="External"/><Relationship Id="rId8" Type="http://schemas.openxmlformats.org/officeDocument/2006/relationships/hyperlink" Target="https://pngimg.com/download/72940" TargetMode="External"/><Relationship Id="rId3" Type="http://schemas.openxmlformats.org/officeDocument/2006/relationships/image" Target="../media/image2.png"/><Relationship Id="rId12" Type="http://schemas.openxmlformats.org/officeDocument/2006/relationships/image" Target="../media/image13.jpg"/><Relationship Id="rId17" Type="http://schemas.openxmlformats.org/officeDocument/2006/relationships/hyperlink" Target="https://pixnio.com/flora-plants/fruits/avocado-fruit-pictures/avocado-fruit-half-slicee-kernel-seed" TargetMode="External"/><Relationship Id="rId25" Type="http://schemas.openxmlformats.org/officeDocument/2006/relationships/hyperlink" Target="https://pxhere.com/en/photo/1137622" TargetMode="External"/><Relationship Id="rId33" Type="http://schemas.openxmlformats.org/officeDocument/2006/relationships/hyperlink" Target="https://pngimg.com/download/498" TargetMode="External"/><Relationship Id="rId38" Type="http://schemas.openxmlformats.org/officeDocument/2006/relationships/image" Target="../media/image26.jpg"/><Relationship Id="rId20" Type="http://schemas.openxmlformats.org/officeDocument/2006/relationships/image" Target="../media/image17.png"/><Relationship Id="rId41" Type="http://schemas.openxmlformats.org/officeDocument/2006/relationships/hyperlink" Target="https://pixabay.com/en/children-children-playing-children-s-116009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655650" y="2039275"/>
            <a:ext cx="10880700" cy="1791219"/>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6000"/>
              <a:buFont typeface="Arial"/>
              <a:buNone/>
            </a:pPr>
            <a:r>
              <a:rPr lang="en-US" sz="4800" b="1" dirty="0">
                <a:solidFill>
                  <a:srgbClr val="414141"/>
                </a:solidFill>
                <a:latin typeface="Arial"/>
                <a:cs typeface="Arial"/>
                <a:sym typeface="Arial"/>
              </a:rPr>
              <a:t>BRAIN SCIENCE AND YOUR PERFORMANCE</a:t>
            </a:r>
            <a:endParaRPr sz="4800" dirty="0"/>
          </a:p>
        </p:txBody>
      </p:sp>
      <p:sp>
        <p:nvSpPr>
          <p:cNvPr id="85" name="Google Shape;85;p1"/>
          <p:cNvSpPr txBox="1">
            <a:spLocks noGrp="1"/>
          </p:cNvSpPr>
          <p:nvPr>
            <p:ph type="subTitle" idx="1"/>
          </p:nvPr>
        </p:nvSpPr>
        <p:spPr>
          <a:xfrm>
            <a:off x="1524000" y="3778600"/>
            <a:ext cx="9144000" cy="231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ct val="59047"/>
              <a:buNone/>
            </a:pPr>
            <a:endParaRPr sz="4064" b="1" dirty="0">
              <a:solidFill>
                <a:schemeClr val="tx1"/>
              </a:solidFill>
              <a:latin typeface="Arial"/>
              <a:ea typeface="Arial"/>
              <a:cs typeface="Arial"/>
              <a:sym typeface="Arial"/>
            </a:endParaRPr>
          </a:p>
          <a:p>
            <a:pPr marL="0" lvl="0" indent="0" algn="ctr" rtl="0">
              <a:lnSpc>
                <a:spcPct val="115000"/>
              </a:lnSpc>
              <a:spcBef>
                <a:spcPts val="0"/>
              </a:spcBef>
              <a:spcAft>
                <a:spcPts val="0"/>
              </a:spcAft>
              <a:buClr>
                <a:schemeClr val="dk1"/>
              </a:buClr>
              <a:buSzPct val="59047"/>
              <a:buNone/>
            </a:pPr>
            <a:r>
              <a:rPr lang="en-US" sz="4064" b="1" dirty="0">
                <a:latin typeface="Arial"/>
                <a:ea typeface="Arial"/>
                <a:cs typeface="Arial"/>
                <a:sym typeface="Arial"/>
              </a:rPr>
              <a:t>Rebecca Eckstein, MA, CEC, PCC</a:t>
            </a:r>
            <a:br>
              <a:rPr lang="en-US" b="1" dirty="0">
                <a:solidFill>
                  <a:schemeClr val="tx1"/>
                </a:solidFill>
                <a:latin typeface="Arial"/>
                <a:ea typeface="Arial"/>
                <a:cs typeface="Arial"/>
                <a:sym typeface="Arial"/>
              </a:rPr>
            </a:br>
            <a:endParaRPr b="1" dirty="0">
              <a:solidFill>
                <a:schemeClr val="tx1"/>
              </a:solidFill>
              <a:latin typeface="Arial"/>
              <a:ea typeface="Arial"/>
              <a:cs typeface="Arial"/>
              <a:sym typeface="Arial"/>
            </a:endParaRPr>
          </a:p>
          <a:p>
            <a:pPr marL="0" lvl="0" indent="0" algn="ctr" rtl="0">
              <a:lnSpc>
                <a:spcPct val="90000"/>
              </a:lnSpc>
              <a:spcBef>
                <a:spcPts val="0"/>
              </a:spcBef>
              <a:spcAft>
                <a:spcPts val="0"/>
              </a:spcAft>
              <a:buClr>
                <a:schemeClr val="dk1"/>
              </a:buClr>
              <a:buSzPct val="100000"/>
              <a:buNone/>
            </a:pPr>
            <a:endParaRPr b="1" dirty="0">
              <a:solidFill>
                <a:schemeClr val="tx1"/>
              </a:solidFill>
              <a:latin typeface="Arial"/>
              <a:ea typeface="Arial"/>
              <a:cs typeface="Arial"/>
              <a:sym typeface="Arial"/>
            </a:endParaRPr>
          </a:p>
        </p:txBody>
      </p:sp>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4"/>
            <a:ext cx="7689274" cy="60267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extBox 1">
            <a:extLst>
              <a:ext uri="{FF2B5EF4-FFF2-40B4-BE49-F238E27FC236}">
                <a16:creationId xmlns:a16="http://schemas.microsoft.com/office/drawing/2014/main" id="{A633394D-38E2-E8F3-B072-7745F80FFBA2}"/>
              </a:ext>
            </a:extLst>
          </p:cNvPr>
          <p:cNvSpPr txBox="1"/>
          <p:nvPr/>
        </p:nvSpPr>
        <p:spPr>
          <a:xfrm>
            <a:off x="443345" y="1953491"/>
            <a:ext cx="6428510" cy="3293209"/>
          </a:xfrm>
          <a:prstGeom prst="rect">
            <a:avLst/>
          </a:prstGeom>
          <a:noFill/>
        </p:spPr>
        <p:txBody>
          <a:bodyPr wrap="square" rtlCol="0">
            <a:spAutoFit/>
          </a:bodyPr>
          <a:lstStyle/>
          <a:p>
            <a:r>
              <a:rPr lang="en-US" sz="3200" b="1" dirty="0">
                <a:solidFill>
                  <a:schemeClr val="tx2"/>
                </a:solidFill>
              </a:rPr>
              <a:t>HOW DO WE ACHIEVE OPTIMAL PERFORMANCE?</a:t>
            </a:r>
          </a:p>
          <a:p>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HYDRATION</a:t>
            </a:r>
          </a:p>
          <a:p>
            <a:pPr marL="285750" indent="-285750">
              <a:buFont typeface="Arial" panose="020B0604020202020204" pitchFamily="34" charset="0"/>
              <a:buChar char="•"/>
            </a:pPr>
            <a:r>
              <a:rPr lang="en-US" sz="2400" dirty="0">
                <a:solidFill>
                  <a:schemeClr val="tx2"/>
                </a:solidFill>
              </a:rPr>
              <a:t>NUTRITION</a:t>
            </a:r>
          </a:p>
          <a:p>
            <a:pPr marL="285750" indent="-285750">
              <a:buFont typeface="Arial" panose="020B0604020202020204" pitchFamily="34" charset="0"/>
              <a:buChar char="•"/>
            </a:pPr>
            <a:r>
              <a:rPr lang="en-US" sz="2400" dirty="0">
                <a:solidFill>
                  <a:schemeClr val="tx2"/>
                </a:solidFill>
              </a:rPr>
              <a:t>EXERCISE</a:t>
            </a:r>
          </a:p>
          <a:p>
            <a:pPr marL="285750" indent="-285750">
              <a:buFont typeface="Arial" panose="020B0604020202020204" pitchFamily="34" charset="0"/>
              <a:buChar char="•"/>
            </a:pPr>
            <a:r>
              <a:rPr lang="en-US" sz="2400" dirty="0">
                <a:solidFill>
                  <a:schemeClr val="tx2"/>
                </a:solidFill>
              </a:rPr>
              <a:t>MEDITATION</a:t>
            </a:r>
          </a:p>
          <a:p>
            <a:pPr marL="285750" indent="-285750">
              <a:buFont typeface="Arial" panose="020B0604020202020204" pitchFamily="34" charset="0"/>
              <a:buChar char="•"/>
            </a:pPr>
            <a:r>
              <a:rPr lang="en-US" sz="2400" dirty="0">
                <a:solidFill>
                  <a:schemeClr val="tx2"/>
                </a:solidFill>
              </a:rPr>
              <a:t>SLEEP</a:t>
            </a:r>
          </a:p>
        </p:txBody>
      </p:sp>
      <p:pic>
        <p:nvPicPr>
          <p:cNvPr id="4" name="Picture 3">
            <a:extLst>
              <a:ext uri="{FF2B5EF4-FFF2-40B4-BE49-F238E27FC236}">
                <a16:creationId xmlns:a16="http://schemas.microsoft.com/office/drawing/2014/main" id="{1B4E3555-A954-FE38-6614-3F5703130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5221" y="1921202"/>
            <a:ext cx="2490526" cy="3735788"/>
          </a:xfrm>
          <a:prstGeom prst="rect">
            <a:avLst/>
          </a:prstGeom>
        </p:spPr>
      </p:pic>
    </p:spTree>
    <p:extLst>
      <p:ext uri="{BB962C8B-B14F-4D97-AF65-F5344CB8AC3E}">
        <p14:creationId xmlns:p14="http://schemas.microsoft.com/office/powerpoint/2010/main" val="12687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4"/>
            <a:ext cx="12192000" cy="52647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a:extLst>
              <a:ext uri="{FF2B5EF4-FFF2-40B4-BE49-F238E27FC236}">
                <a16:creationId xmlns:a16="http://schemas.microsoft.com/office/drawing/2014/main" id="{32020868-D658-1F4D-1463-35325809B0EF}"/>
              </a:ext>
            </a:extLst>
          </p:cNvPr>
          <p:cNvSpPr txBox="1"/>
          <p:nvPr/>
        </p:nvSpPr>
        <p:spPr>
          <a:xfrm>
            <a:off x="1233376" y="2921168"/>
            <a:ext cx="8314661" cy="1015663"/>
          </a:xfrm>
          <a:prstGeom prst="rect">
            <a:avLst/>
          </a:prstGeom>
          <a:noFill/>
        </p:spPr>
        <p:txBody>
          <a:bodyPr wrap="square" rtlCol="0">
            <a:spAutoFit/>
          </a:bodyPr>
          <a:lstStyle/>
          <a:p>
            <a:pPr algn="ctr"/>
            <a:r>
              <a:rPr lang="en-US" sz="6000" dirty="0"/>
              <a:t>HYDRATION</a:t>
            </a:r>
          </a:p>
        </p:txBody>
      </p:sp>
    </p:spTree>
    <p:extLst>
      <p:ext uri="{BB962C8B-B14F-4D97-AF65-F5344CB8AC3E}">
        <p14:creationId xmlns:p14="http://schemas.microsoft.com/office/powerpoint/2010/main" val="78257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3"/>
            <a:ext cx="8005804" cy="6206835"/>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D3262C0-87AD-D6E1-8D1D-600647B8BE07}"/>
              </a:ext>
            </a:extLst>
          </p:cNvPr>
          <p:cNvSpPr txBox="1"/>
          <p:nvPr/>
        </p:nvSpPr>
        <p:spPr>
          <a:xfrm>
            <a:off x="318653" y="1639518"/>
            <a:ext cx="6517837" cy="5262979"/>
          </a:xfrm>
          <a:prstGeom prst="rect">
            <a:avLst/>
          </a:prstGeom>
          <a:noFill/>
        </p:spPr>
        <p:txBody>
          <a:bodyPr wrap="square" rtlCol="0">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75% Americans chronically dehydrated &amp; just 2% dehydration slows your brain</a:t>
            </a:r>
          </a:p>
          <a:p>
            <a:pPr marL="342900" indent="-342900">
              <a:buFont typeface="Arial" panose="020B0604020202020204" pitchFamily="34" charset="0"/>
              <a:buChar char="•"/>
            </a:pPr>
            <a:r>
              <a:rPr lang="en-US" sz="2800" dirty="0"/>
              <a:t>Proper hydration ensures that neurons     can send electrical signals efficiently</a:t>
            </a:r>
          </a:p>
          <a:p>
            <a:pPr marL="342900" indent="-342900">
              <a:buFont typeface="Arial" panose="020B0604020202020204" pitchFamily="34" charset="0"/>
              <a:buChar char="•"/>
            </a:pPr>
            <a:r>
              <a:rPr lang="en-US" sz="2800" dirty="0"/>
              <a:t>When dehydrated, the balance is disrupted, leading to impaired signal transmission</a:t>
            </a:r>
          </a:p>
          <a:p>
            <a:pPr marL="342900" indent="-342900">
              <a:buFont typeface="Arial" panose="020B0604020202020204" pitchFamily="34" charset="0"/>
              <a:buChar char="•"/>
            </a:pPr>
            <a:r>
              <a:rPr lang="en-US" sz="2800" dirty="0"/>
              <a:t>Even mild dehydration can lead to difficulties with memory, attention and concentration reducing</a:t>
            </a:r>
          </a:p>
          <a:p>
            <a:r>
              <a:rPr lang="en-US" sz="2800" dirty="0"/>
              <a:t>     cognitive performance</a:t>
            </a:r>
          </a:p>
        </p:txBody>
      </p:sp>
      <p:pic>
        <p:nvPicPr>
          <p:cNvPr id="4" name="Picture 3">
            <a:extLst>
              <a:ext uri="{FF2B5EF4-FFF2-40B4-BE49-F238E27FC236}">
                <a16:creationId xmlns:a16="http://schemas.microsoft.com/office/drawing/2014/main" id="{7FF86A94-0D12-5A07-4A37-8D2711689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5805" y="2140886"/>
            <a:ext cx="3180571" cy="2999180"/>
          </a:xfrm>
          <a:prstGeom prst="rect">
            <a:avLst/>
          </a:prstGeom>
        </p:spPr>
      </p:pic>
      <p:pic>
        <p:nvPicPr>
          <p:cNvPr id="8" name="Picture 7">
            <a:extLst>
              <a:ext uri="{FF2B5EF4-FFF2-40B4-BE49-F238E27FC236}">
                <a16:creationId xmlns:a16="http://schemas.microsoft.com/office/drawing/2014/main" id="{E2689EF8-EBB7-4681-4A9F-BAC4CD95C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1469" y="1801156"/>
            <a:ext cx="3616897" cy="3923414"/>
          </a:xfrm>
          <a:prstGeom prst="rect">
            <a:avLst/>
          </a:prstGeom>
        </p:spPr>
      </p:pic>
      <p:pic>
        <p:nvPicPr>
          <p:cNvPr id="11" name="Picture 10">
            <a:extLst>
              <a:ext uri="{FF2B5EF4-FFF2-40B4-BE49-F238E27FC236}">
                <a16:creationId xmlns:a16="http://schemas.microsoft.com/office/drawing/2014/main" id="{651158FA-92AC-0872-5FA7-46060AB69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5804" y="1690797"/>
            <a:ext cx="3532561" cy="4137789"/>
          </a:xfrm>
          <a:prstGeom prst="rect">
            <a:avLst/>
          </a:prstGeom>
        </p:spPr>
      </p:pic>
      <p:pic>
        <p:nvPicPr>
          <p:cNvPr id="13" name="Picture 12">
            <a:extLst>
              <a:ext uri="{FF2B5EF4-FFF2-40B4-BE49-F238E27FC236}">
                <a16:creationId xmlns:a16="http://schemas.microsoft.com/office/drawing/2014/main" id="{24429305-EC2F-FB61-D05D-A7D22D2331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7661" y="1673602"/>
            <a:ext cx="5036857" cy="4154984"/>
          </a:xfrm>
          <a:prstGeom prst="rect">
            <a:avLst/>
          </a:prstGeom>
        </p:spPr>
      </p:pic>
    </p:spTree>
    <p:extLst>
      <p:ext uri="{BB962C8B-B14F-4D97-AF65-F5344CB8AC3E}">
        <p14:creationId xmlns:p14="http://schemas.microsoft.com/office/powerpoint/2010/main" val="351275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1+#ppt_w/2"/>
                                          </p:val>
                                        </p:tav>
                                        <p:tav tm="100000">
                                          <p:val>
                                            <p:strVal val="#ppt_x"/>
                                          </p:val>
                                        </p:tav>
                                      </p:tavLst>
                                    </p:anim>
                                    <p:anim calcmode="lin" valueType="num">
                                      <p:cBhvr additive="base">
                                        <p:cTn id="13" dur="2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1+#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000" fill="hold"/>
                                        <p:tgtEl>
                                          <p:spTgt spid="13"/>
                                        </p:tgtEl>
                                        <p:attrNameLst>
                                          <p:attrName>ppt_x</p:attrName>
                                        </p:attrNameLst>
                                      </p:cBhvr>
                                      <p:tavLst>
                                        <p:tav tm="0">
                                          <p:val>
                                            <p:strVal val="1+#ppt_w/2"/>
                                          </p:val>
                                        </p:tav>
                                        <p:tav tm="100000">
                                          <p:val>
                                            <p:strVal val="#ppt_x"/>
                                          </p:val>
                                        </p:tav>
                                      </p:tavLst>
                                    </p:anim>
                                    <p:anim calcmode="lin" valueType="num">
                                      <p:cBhvr additive="base">
                                        <p:cTn id="23"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4"/>
            <a:ext cx="12192000" cy="52647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a:extLst>
              <a:ext uri="{FF2B5EF4-FFF2-40B4-BE49-F238E27FC236}">
                <a16:creationId xmlns:a16="http://schemas.microsoft.com/office/drawing/2014/main" id="{32020868-D658-1F4D-1463-35325809B0EF}"/>
              </a:ext>
            </a:extLst>
          </p:cNvPr>
          <p:cNvSpPr txBox="1"/>
          <p:nvPr/>
        </p:nvSpPr>
        <p:spPr>
          <a:xfrm>
            <a:off x="1233376" y="2921168"/>
            <a:ext cx="8314661" cy="1015663"/>
          </a:xfrm>
          <a:prstGeom prst="rect">
            <a:avLst/>
          </a:prstGeom>
          <a:noFill/>
        </p:spPr>
        <p:txBody>
          <a:bodyPr wrap="square" rtlCol="0">
            <a:spAutoFit/>
          </a:bodyPr>
          <a:lstStyle/>
          <a:p>
            <a:pPr algn="ctr"/>
            <a:r>
              <a:rPr lang="en-US" sz="6000" dirty="0"/>
              <a:t>NUTRITION</a:t>
            </a:r>
          </a:p>
        </p:txBody>
      </p:sp>
    </p:spTree>
    <p:extLst>
      <p:ext uri="{BB962C8B-B14F-4D97-AF65-F5344CB8AC3E}">
        <p14:creationId xmlns:p14="http://schemas.microsoft.com/office/powerpoint/2010/main" val="12338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grpId="1"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3"/>
            <a:ext cx="7642625" cy="680258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2B08852-D013-C5C0-69E7-78CBB5FA6C01}"/>
              </a:ext>
            </a:extLst>
          </p:cNvPr>
          <p:cNvSpPr txBox="1"/>
          <p:nvPr/>
        </p:nvSpPr>
        <p:spPr>
          <a:xfrm>
            <a:off x="348338" y="1593273"/>
            <a:ext cx="6350173" cy="4924683"/>
          </a:xfrm>
          <a:prstGeom prst="rect">
            <a:avLst/>
          </a:prstGeom>
          <a:noFill/>
        </p:spPr>
        <p:txBody>
          <a:bodyPr wrap="square" rtlCol="0">
            <a:spAutoFit/>
          </a:bodyPr>
          <a:lstStyle/>
          <a:p>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Essential nutrients play a crucial role in maintaining &amp; promoting brain health</a:t>
            </a:r>
          </a:p>
          <a:p>
            <a:pPr marL="342900" indent="-342900">
              <a:buFont typeface="Arial" panose="020B0604020202020204" pitchFamily="34" charset="0"/>
              <a:buChar char="•"/>
            </a:pPr>
            <a:r>
              <a:rPr lang="en-US" sz="2800" dirty="0">
                <a:solidFill>
                  <a:schemeClr val="tx2"/>
                </a:solidFill>
              </a:rPr>
              <a:t>Omega-3s associated with improved cognitive function, memory, &amp; learning</a:t>
            </a:r>
          </a:p>
          <a:p>
            <a:pPr marL="342900" indent="-342900">
              <a:buFont typeface="Arial" panose="020B0604020202020204" pitchFamily="34" charset="0"/>
              <a:buChar char="•"/>
            </a:pPr>
            <a:r>
              <a:rPr lang="en-US" sz="2800" dirty="0">
                <a:solidFill>
                  <a:schemeClr val="tx2"/>
                </a:solidFill>
              </a:rPr>
              <a:t>Antioxidants protect brain cells from oxidative stress &amp; damage.  Intake of antioxidants preserve cognitive function</a:t>
            </a:r>
          </a:p>
          <a:p>
            <a:pPr marL="342900" indent="-342900">
              <a:buFont typeface="Arial" panose="020B0604020202020204" pitchFamily="34" charset="0"/>
              <a:buChar char="•"/>
            </a:pPr>
            <a:r>
              <a:rPr lang="en-US" sz="2800" dirty="0">
                <a:solidFill>
                  <a:schemeClr val="tx2"/>
                </a:solidFill>
              </a:rPr>
              <a:t>B Vitamins essential for production </a:t>
            </a:r>
          </a:p>
          <a:p>
            <a:r>
              <a:rPr lang="en-US" sz="2800" dirty="0">
                <a:solidFill>
                  <a:schemeClr val="tx2"/>
                </a:solidFill>
              </a:rPr>
              <a:t>    of neurotransmitters &amp; </a:t>
            </a:r>
          </a:p>
          <a:p>
            <a:r>
              <a:rPr lang="en-US" sz="2800" dirty="0">
                <a:solidFill>
                  <a:schemeClr val="tx2"/>
                </a:solidFill>
              </a:rPr>
              <a:t>    mental well-being</a:t>
            </a:r>
          </a:p>
        </p:txBody>
      </p:sp>
      <p:pic>
        <p:nvPicPr>
          <p:cNvPr id="4" name="Picture 3">
            <a:extLst>
              <a:ext uri="{FF2B5EF4-FFF2-40B4-BE49-F238E27FC236}">
                <a16:creationId xmlns:a16="http://schemas.microsoft.com/office/drawing/2014/main" id="{D9DEC822-449E-F2BA-158C-1736886DC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7492" y="1814945"/>
            <a:ext cx="3724128" cy="3676383"/>
          </a:xfrm>
          <a:prstGeom prst="rect">
            <a:avLst/>
          </a:prstGeom>
        </p:spPr>
      </p:pic>
      <p:pic>
        <p:nvPicPr>
          <p:cNvPr id="8" name="Picture 7">
            <a:extLst>
              <a:ext uri="{FF2B5EF4-FFF2-40B4-BE49-F238E27FC236}">
                <a16:creationId xmlns:a16="http://schemas.microsoft.com/office/drawing/2014/main" id="{A5C9AC50-7C76-2584-D02E-5245D3E66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7492" y="1814945"/>
            <a:ext cx="3724128" cy="3676382"/>
          </a:xfrm>
          <a:prstGeom prst="rect">
            <a:avLst/>
          </a:prstGeom>
        </p:spPr>
      </p:pic>
      <p:pic>
        <p:nvPicPr>
          <p:cNvPr id="11" name="Picture 10">
            <a:extLst>
              <a:ext uri="{FF2B5EF4-FFF2-40B4-BE49-F238E27FC236}">
                <a16:creationId xmlns:a16="http://schemas.microsoft.com/office/drawing/2014/main" id="{0622F2DB-A0E9-B0B0-166E-AA110E4C51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7492" y="1814944"/>
            <a:ext cx="3724128" cy="3676383"/>
          </a:xfrm>
          <a:prstGeom prst="rect">
            <a:avLst/>
          </a:prstGeom>
        </p:spPr>
      </p:pic>
      <p:pic>
        <p:nvPicPr>
          <p:cNvPr id="13" name="Picture 12">
            <a:extLst>
              <a:ext uri="{FF2B5EF4-FFF2-40B4-BE49-F238E27FC236}">
                <a16:creationId xmlns:a16="http://schemas.microsoft.com/office/drawing/2014/main" id="{284A2BD9-9C61-1FAA-66BB-77802D104A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6697" y="1814943"/>
            <a:ext cx="4852562" cy="3097299"/>
          </a:xfrm>
          <a:prstGeom prst="rect">
            <a:avLst/>
          </a:prstGeom>
        </p:spPr>
      </p:pic>
      <p:pic>
        <p:nvPicPr>
          <p:cNvPr id="15" name="Picture 14">
            <a:extLst>
              <a:ext uri="{FF2B5EF4-FFF2-40B4-BE49-F238E27FC236}">
                <a16:creationId xmlns:a16="http://schemas.microsoft.com/office/drawing/2014/main" id="{5ACFA0C5-DB57-2799-9E79-0F5FE5CD1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6696" y="1779248"/>
            <a:ext cx="5005303" cy="3370758"/>
          </a:xfrm>
          <a:prstGeom prst="rect">
            <a:avLst/>
          </a:prstGeom>
        </p:spPr>
      </p:pic>
      <p:pic>
        <p:nvPicPr>
          <p:cNvPr id="17" name="Picture 16">
            <a:extLst>
              <a:ext uri="{FF2B5EF4-FFF2-40B4-BE49-F238E27FC236}">
                <a16:creationId xmlns:a16="http://schemas.microsoft.com/office/drawing/2014/main" id="{3E9970C6-4F92-26A2-5EED-060DA2370E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5238" y="1835389"/>
            <a:ext cx="5075479" cy="3310095"/>
          </a:xfrm>
          <a:prstGeom prst="rect">
            <a:avLst/>
          </a:prstGeom>
        </p:spPr>
      </p:pic>
      <p:pic>
        <p:nvPicPr>
          <p:cNvPr id="19" name="Picture 18">
            <a:extLst>
              <a:ext uri="{FF2B5EF4-FFF2-40B4-BE49-F238E27FC236}">
                <a16:creationId xmlns:a16="http://schemas.microsoft.com/office/drawing/2014/main" id="{F1899084-3F2E-813E-0556-A9CC6C9FBF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33956" y="1779247"/>
            <a:ext cx="5102485" cy="3400327"/>
          </a:xfrm>
          <a:prstGeom prst="rect">
            <a:avLst/>
          </a:prstGeom>
        </p:spPr>
      </p:pic>
    </p:spTree>
    <p:extLst>
      <p:ext uri="{BB962C8B-B14F-4D97-AF65-F5344CB8AC3E}">
        <p14:creationId xmlns:p14="http://schemas.microsoft.com/office/powerpoint/2010/main" val="328184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remove"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1+#ppt_w/2"/>
                                          </p:val>
                                        </p:tav>
                                        <p:tav tm="100000">
                                          <p:val>
                                            <p:strVal val="#ppt_x"/>
                                          </p:val>
                                        </p:tav>
                                      </p:tavLst>
                                    </p:anim>
                                    <p:anim calcmode="lin" valueType="num">
                                      <p:cBhvr additive="base">
                                        <p:cTn id="23" dur="10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1+#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1+#ppt_w/2"/>
                                          </p:val>
                                        </p:tav>
                                        <p:tav tm="100000">
                                          <p:val>
                                            <p:strVal val="#ppt_x"/>
                                          </p:val>
                                        </p:tav>
                                      </p:tavLst>
                                    </p:anim>
                                    <p:anim calcmode="lin" valueType="num">
                                      <p:cBhvr additive="base">
                                        <p:cTn id="33" dur="10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1+#ppt_w/2"/>
                                          </p:val>
                                        </p:tav>
                                        <p:tav tm="100000">
                                          <p:val>
                                            <p:strVal val="#ppt_x"/>
                                          </p:val>
                                        </p:tav>
                                      </p:tavLst>
                                    </p:anim>
                                    <p:anim calcmode="lin" valueType="num">
                                      <p:cBhvr additive="base">
                                        <p:cTn id="38" dur="10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1000" fill="hold"/>
                                        <p:tgtEl>
                                          <p:spTgt spid="19"/>
                                        </p:tgtEl>
                                        <p:attrNameLst>
                                          <p:attrName>ppt_x</p:attrName>
                                        </p:attrNameLst>
                                      </p:cBhvr>
                                      <p:tavLst>
                                        <p:tav tm="0">
                                          <p:val>
                                            <p:strVal val="1+#ppt_w/2"/>
                                          </p:val>
                                        </p:tav>
                                        <p:tav tm="100000">
                                          <p:val>
                                            <p:strVal val="#ppt_x"/>
                                          </p:val>
                                        </p:tav>
                                      </p:tavLst>
                                    </p:anim>
                                    <p:anim calcmode="lin" valueType="num">
                                      <p:cBhvr additive="base">
                                        <p:cTn id="4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3"/>
            <a:ext cx="10510797" cy="6168493"/>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2B08852-D013-C5C0-69E7-78CBB5FA6C01}"/>
              </a:ext>
            </a:extLst>
          </p:cNvPr>
          <p:cNvSpPr txBox="1"/>
          <p:nvPr/>
        </p:nvSpPr>
        <p:spPr>
          <a:xfrm>
            <a:off x="209364" y="1283250"/>
            <a:ext cx="6338235" cy="6063198"/>
          </a:xfrm>
          <a:prstGeom prst="rect">
            <a:avLst/>
          </a:prstGeom>
          <a:noFill/>
        </p:spPr>
        <p:txBody>
          <a:bodyPr wrap="square" rtlCol="0">
            <a:spAutoFit/>
          </a:bodyPr>
          <a:lstStyle/>
          <a:p>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Vitamin D enhances brain development</a:t>
            </a:r>
          </a:p>
          <a:p>
            <a:pPr marL="342900" indent="-342900">
              <a:buFont typeface="Arial" panose="020B0604020202020204" pitchFamily="34" charset="0"/>
              <a:buChar char="•"/>
            </a:pPr>
            <a:r>
              <a:rPr lang="en-US" sz="2800" dirty="0">
                <a:solidFill>
                  <a:schemeClr val="tx2"/>
                </a:solidFill>
              </a:rPr>
              <a:t>Zinc is essential for memory formation and regulation of neurotransmitters.  Deficiency leads to cognitive deficits, impaired learning and emotional disturbances</a:t>
            </a:r>
          </a:p>
          <a:p>
            <a:pPr marL="342900" indent="-342900">
              <a:buFont typeface="Arial" panose="020B0604020202020204" pitchFamily="34" charset="0"/>
              <a:buChar char="•"/>
            </a:pPr>
            <a:r>
              <a:rPr lang="en-US" sz="2800" dirty="0">
                <a:solidFill>
                  <a:schemeClr val="tx2"/>
                </a:solidFill>
              </a:rPr>
              <a:t>Magnesium balances mood disorders</a:t>
            </a:r>
          </a:p>
          <a:p>
            <a:pPr marL="342900" indent="-342900">
              <a:buFont typeface="Arial" panose="020B0604020202020204" pitchFamily="34" charset="0"/>
              <a:buChar char="•"/>
            </a:pPr>
            <a:r>
              <a:rPr lang="en-US" sz="2800" dirty="0">
                <a:solidFill>
                  <a:schemeClr val="tx2"/>
                </a:solidFill>
              </a:rPr>
              <a:t>Iron provides oxygen</a:t>
            </a:r>
          </a:p>
          <a:p>
            <a:pPr marL="342900" indent="-342900">
              <a:buFont typeface="Arial" panose="020B0604020202020204" pitchFamily="34" charset="0"/>
              <a:buChar char="•"/>
            </a:pPr>
            <a:r>
              <a:rPr lang="en-US" sz="2800" dirty="0">
                <a:solidFill>
                  <a:schemeClr val="tx2"/>
                </a:solidFill>
              </a:rPr>
              <a:t>Superfoods provide nutrient dense health benefits</a:t>
            </a:r>
          </a:p>
          <a:p>
            <a:pPr marL="342900" indent="-342900">
              <a:buFont typeface="Arial" panose="020B0604020202020204" pitchFamily="34" charset="0"/>
              <a:buChar char="•"/>
            </a:pPr>
            <a:r>
              <a:rPr lang="en-US" sz="2800" dirty="0">
                <a:solidFill>
                  <a:schemeClr val="tx2"/>
                </a:solidFill>
              </a:rPr>
              <a:t>Take Your Food</a:t>
            </a:r>
          </a:p>
          <a:p>
            <a:pPr marL="342900" indent="-342900">
              <a:buFont typeface="Arial" panose="020B0604020202020204" pitchFamily="34" charset="0"/>
              <a:buChar char="•"/>
            </a:pPr>
            <a:r>
              <a:rPr lang="en-US" sz="2800" dirty="0">
                <a:solidFill>
                  <a:schemeClr val="tx2"/>
                </a:solidFill>
              </a:rPr>
              <a:t>Collagen</a:t>
            </a:r>
          </a:p>
          <a:p>
            <a:pPr marL="342900" indent="-342900">
              <a:buFont typeface="Arial" panose="020B0604020202020204" pitchFamily="34" charset="0"/>
              <a:buChar char="•"/>
            </a:pPr>
            <a:endParaRPr lang="en-US" sz="2400" dirty="0">
              <a:solidFill>
                <a:schemeClr val="tx2"/>
              </a:solidFill>
            </a:endParaRPr>
          </a:p>
        </p:txBody>
      </p:sp>
      <p:pic>
        <p:nvPicPr>
          <p:cNvPr id="4" name="Picture 3">
            <a:extLst>
              <a:ext uri="{FF2B5EF4-FFF2-40B4-BE49-F238E27FC236}">
                <a16:creationId xmlns:a16="http://schemas.microsoft.com/office/drawing/2014/main" id="{D9DEC822-449E-F2BA-158C-1736886DC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7492" y="1814945"/>
            <a:ext cx="3724128" cy="3676383"/>
          </a:xfrm>
          <a:prstGeom prst="rect">
            <a:avLst/>
          </a:prstGeom>
        </p:spPr>
      </p:pic>
      <p:pic>
        <p:nvPicPr>
          <p:cNvPr id="8" name="Picture 7">
            <a:extLst>
              <a:ext uri="{FF2B5EF4-FFF2-40B4-BE49-F238E27FC236}">
                <a16:creationId xmlns:a16="http://schemas.microsoft.com/office/drawing/2014/main" id="{A5C9AC50-7C76-2584-D02E-5245D3E66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7492" y="1814945"/>
            <a:ext cx="3724128" cy="3676382"/>
          </a:xfrm>
          <a:prstGeom prst="rect">
            <a:avLst/>
          </a:prstGeom>
        </p:spPr>
      </p:pic>
      <p:pic>
        <p:nvPicPr>
          <p:cNvPr id="11" name="Picture 10">
            <a:extLst>
              <a:ext uri="{FF2B5EF4-FFF2-40B4-BE49-F238E27FC236}">
                <a16:creationId xmlns:a16="http://schemas.microsoft.com/office/drawing/2014/main" id="{0622F2DB-A0E9-B0B0-166E-AA110E4C51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7492" y="1814944"/>
            <a:ext cx="3724128" cy="3676383"/>
          </a:xfrm>
          <a:prstGeom prst="rect">
            <a:avLst/>
          </a:prstGeom>
        </p:spPr>
      </p:pic>
      <p:pic>
        <p:nvPicPr>
          <p:cNvPr id="13" name="Picture 12">
            <a:extLst>
              <a:ext uri="{FF2B5EF4-FFF2-40B4-BE49-F238E27FC236}">
                <a16:creationId xmlns:a16="http://schemas.microsoft.com/office/drawing/2014/main" id="{284A2BD9-9C61-1FAA-66BB-77802D104A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6697" y="1814943"/>
            <a:ext cx="4852562" cy="3097299"/>
          </a:xfrm>
          <a:prstGeom prst="rect">
            <a:avLst/>
          </a:prstGeom>
        </p:spPr>
      </p:pic>
      <p:pic>
        <p:nvPicPr>
          <p:cNvPr id="15" name="Picture 14">
            <a:extLst>
              <a:ext uri="{FF2B5EF4-FFF2-40B4-BE49-F238E27FC236}">
                <a16:creationId xmlns:a16="http://schemas.microsoft.com/office/drawing/2014/main" id="{5ACFA0C5-DB57-2799-9E79-0F5FE5CD1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6696" y="1779248"/>
            <a:ext cx="5005303" cy="3370758"/>
          </a:xfrm>
          <a:prstGeom prst="rect">
            <a:avLst/>
          </a:prstGeom>
        </p:spPr>
      </p:pic>
      <p:pic>
        <p:nvPicPr>
          <p:cNvPr id="17" name="Picture 16">
            <a:extLst>
              <a:ext uri="{FF2B5EF4-FFF2-40B4-BE49-F238E27FC236}">
                <a16:creationId xmlns:a16="http://schemas.microsoft.com/office/drawing/2014/main" id="{3E9970C6-4F92-26A2-5EED-060DA2370E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5238" y="1835389"/>
            <a:ext cx="5075479" cy="3310095"/>
          </a:xfrm>
          <a:prstGeom prst="rect">
            <a:avLst/>
          </a:prstGeom>
        </p:spPr>
      </p:pic>
      <p:pic>
        <p:nvPicPr>
          <p:cNvPr id="21" name="Picture 20">
            <a:extLst>
              <a:ext uri="{FF2B5EF4-FFF2-40B4-BE49-F238E27FC236}">
                <a16:creationId xmlns:a16="http://schemas.microsoft.com/office/drawing/2014/main" id="{BDE0CB0D-8C08-3594-11B5-F93E7A54CB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3453" y="1774131"/>
            <a:ext cx="5452205" cy="3611993"/>
          </a:xfrm>
          <a:prstGeom prst="rect">
            <a:avLst/>
          </a:prstGeom>
        </p:spPr>
      </p:pic>
    </p:spTree>
    <p:extLst>
      <p:ext uri="{BB962C8B-B14F-4D97-AF65-F5344CB8AC3E}">
        <p14:creationId xmlns:p14="http://schemas.microsoft.com/office/powerpoint/2010/main" val="20627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remove"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1+#ppt_w/2"/>
                                          </p:val>
                                        </p:tav>
                                        <p:tav tm="100000">
                                          <p:val>
                                            <p:strVal val="#ppt_x"/>
                                          </p:val>
                                        </p:tav>
                                      </p:tavLst>
                                    </p:anim>
                                    <p:anim calcmode="lin" valueType="num">
                                      <p:cBhvr additive="base">
                                        <p:cTn id="23" dur="10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1+#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1+#ppt_w/2"/>
                                          </p:val>
                                        </p:tav>
                                        <p:tav tm="100000">
                                          <p:val>
                                            <p:strVal val="#ppt_x"/>
                                          </p:val>
                                        </p:tav>
                                      </p:tavLst>
                                    </p:anim>
                                    <p:anim calcmode="lin" valueType="num">
                                      <p:cBhvr additive="base">
                                        <p:cTn id="33" dur="10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1+#ppt_w/2"/>
                                          </p:val>
                                        </p:tav>
                                        <p:tav tm="100000">
                                          <p:val>
                                            <p:strVal val="#ppt_x"/>
                                          </p:val>
                                        </p:tav>
                                      </p:tavLst>
                                    </p:anim>
                                    <p:anim calcmode="lin" valueType="num">
                                      <p:cBhvr additive="base">
                                        <p:cTn id="38" dur="10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2"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1000" fill="hold"/>
                                        <p:tgtEl>
                                          <p:spTgt spid="21"/>
                                        </p:tgtEl>
                                        <p:attrNameLst>
                                          <p:attrName>ppt_x</p:attrName>
                                        </p:attrNameLst>
                                      </p:cBhvr>
                                      <p:tavLst>
                                        <p:tav tm="0">
                                          <p:val>
                                            <p:strVal val="1+#ppt_w/2"/>
                                          </p:val>
                                        </p:tav>
                                        <p:tav tm="100000">
                                          <p:val>
                                            <p:strVal val="#ppt_x"/>
                                          </p:val>
                                        </p:tav>
                                      </p:tavLst>
                                    </p:anim>
                                    <p:anim calcmode="lin" valueType="num">
                                      <p:cBhvr additive="base">
                                        <p:cTn id="4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4"/>
            <a:ext cx="12192000" cy="52647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a:extLst>
              <a:ext uri="{FF2B5EF4-FFF2-40B4-BE49-F238E27FC236}">
                <a16:creationId xmlns:a16="http://schemas.microsoft.com/office/drawing/2014/main" id="{32020868-D658-1F4D-1463-35325809B0EF}"/>
              </a:ext>
            </a:extLst>
          </p:cNvPr>
          <p:cNvSpPr txBox="1"/>
          <p:nvPr/>
        </p:nvSpPr>
        <p:spPr>
          <a:xfrm>
            <a:off x="1233376" y="2921168"/>
            <a:ext cx="8314661" cy="1015663"/>
          </a:xfrm>
          <a:prstGeom prst="rect">
            <a:avLst/>
          </a:prstGeom>
          <a:noFill/>
        </p:spPr>
        <p:txBody>
          <a:bodyPr wrap="square" rtlCol="0">
            <a:spAutoFit/>
          </a:bodyPr>
          <a:lstStyle/>
          <a:p>
            <a:pPr algn="ctr"/>
            <a:r>
              <a:rPr lang="en-US" sz="6000" dirty="0"/>
              <a:t>EXERCISE</a:t>
            </a:r>
          </a:p>
        </p:txBody>
      </p:sp>
    </p:spTree>
    <p:extLst>
      <p:ext uri="{BB962C8B-B14F-4D97-AF65-F5344CB8AC3E}">
        <p14:creationId xmlns:p14="http://schemas.microsoft.com/office/powerpoint/2010/main" val="102761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grpId="1"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3"/>
            <a:ext cx="8382002" cy="7065818"/>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AF57A93-219C-8B35-B31F-F60988DD1F47}"/>
              </a:ext>
            </a:extLst>
          </p:cNvPr>
          <p:cNvSpPr txBox="1"/>
          <p:nvPr/>
        </p:nvSpPr>
        <p:spPr>
          <a:xfrm>
            <a:off x="275476" y="1484840"/>
            <a:ext cx="7146050" cy="5262979"/>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t>Only 23% of adults in the U.S. meet the physical activity guidelines by CDC</a:t>
            </a:r>
          </a:p>
          <a:p>
            <a:pPr marL="342900" indent="-342900">
              <a:buFont typeface="Arial" panose="020B0604020202020204" pitchFamily="34" charset="0"/>
              <a:buChar char="•"/>
            </a:pPr>
            <a:r>
              <a:rPr lang="en-US" sz="2800" dirty="0"/>
              <a:t>Exercise stimulates the production of new neurons in the hippocampus, critical to learning &amp; memory </a:t>
            </a:r>
          </a:p>
          <a:p>
            <a:pPr marL="342900" indent="-342900">
              <a:buFont typeface="Arial" panose="020B0604020202020204" pitchFamily="34" charset="0"/>
              <a:buChar char="•"/>
            </a:pPr>
            <a:r>
              <a:rPr lang="en-US" sz="2800" dirty="0"/>
              <a:t>This process; neurogenesis contributes to cognitive flexibility &amp; adaptability.</a:t>
            </a:r>
          </a:p>
          <a:p>
            <a:pPr marL="342900" indent="-342900">
              <a:buFont typeface="Arial" panose="020B0604020202020204" pitchFamily="34" charset="0"/>
              <a:buChar char="•"/>
            </a:pPr>
            <a:r>
              <a:rPr lang="en-US" sz="2800" dirty="0"/>
              <a:t>Exercise boosts the release of BDNF, a </a:t>
            </a:r>
          </a:p>
          <a:p>
            <a:r>
              <a:rPr lang="en-US" sz="2800" dirty="0"/>
              <a:t>    growth factor that supports improved</a:t>
            </a:r>
          </a:p>
          <a:p>
            <a:r>
              <a:rPr lang="en-US" sz="2800" dirty="0"/>
              <a:t>    learning, memory &amp; cognition</a:t>
            </a:r>
          </a:p>
          <a:p>
            <a:pPr marL="342900" indent="-342900">
              <a:buFont typeface="Arial" panose="020B0604020202020204" pitchFamily="34" charset="0"/>
              <a:buChar char="•"/>
            </a:pPr>
            <a:r>
              <a:rPr lang="en-US" sz="2800" dirty="0"/>
              <a:t>Reduces stress</a:t>
            </a:r>
          </a:p>
        </p:txBody>
      </p:sp>
      <p:pic>
        <p:nvPicPr>
          <p:cNvPr id="4" name="Picture 3">
            <a:extLst>
              <a:ext uri="{FF2B5EF4-FFF2-40B4-BE49-F238E27FC236}">
                <a16:creationId xmlns:a16="http://schemas.microsoft.com/office/drawing/2014/main" id="{A076EA7F-311C-87D0-4B67-F100019F3E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6204" y="4441392"/>
            <a:ext cx="2989015" cy="1991898"/>
          </a:xfrm>
          <a:prstGeom prst="rect">
            <a:avLst/>
          </a:prstGeom>
        </p:spPr>
      </p:pic>
      <p:pic>
        <p:nvPicPr>
          <p:cNvPr id="8" name="Picture 7">
            <a:extLst>
              <a:ext uri="{FF2B5EF4-FFF2-40B4-BE49-F238E27FC236}">
                <a16:creationId xmlns:a16="http://schemas.microsoft.com/office/drawing/2014/main" id="{D199D1A5-034F-2720-E0DD-97D36AFAC6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0220" y="1782014"/>
            <a:ext cx="3482702" cy="2318173"/>
          </a:xfrm>
          <a:prstGeom prst="rect">
            <a:avLst/>
          </a:prstGeom>
        </p:spPr>
      </p:pic>
    </p:spTree>
    <p:extLst>
      <p:ext uri="{BB962C8B-B14F-4D97-AF65-F5344CB8AC3E}">
        <p14:creationId xmlns:p14="http://schemas.microsoft.com/office/powerpoint/2010/main" val="12802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4"/>
            <a:ext cx="12593783" cy="52647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a:extLst>
              <a:ext uri="{FF2B5EF4-FFF2-40B4-BE49-F238E27FC236}">
                <a16:creationId xmlns:a16="http://schemas.microsoft.com/office/drawing/2014/main" id="{32020868-D658-1F4D-1463-35325809B0EF}"/>
              </a:ext>
            </a:extLst>
          </p:cNvPr>
          <p:cNvSpPr txBox="1"/>
          <p:nvPr/>
        </p:nvSpPr>
        <p:spPr>
          <a:xfrm>
            <a:off x="1233376" y="2921168"/>
            <a:ext cx="8314661" cy="1015663"/>
          </a:xfrm>
          <a:prstGeom prst="rect">
            <a:avLst/>
          </a:prstGeom>
          <a:noFill/>
        </p:spPr>
        <p:txBody>
          <a:bodyPr wrap="square" rtlCol="0">
            <a:spAutoFit/>
          </a:bodyPr>
          <a:lstStyle/>
          <a:p>
            <a:pPr algn="ctr"/>
            <a:r>
              <a:rPr lang="en-US" sz="6000" dirty="0"/>
              <a:t>MEDITATION</a:t>
            </a:r>
          </a:p>
        </p:txBody>
      </p:sp>
    </p:spTree>
    <p:extLst>
      <p:ext uri="{BB962C8B-B14F-4D97-AF65-F5344CB8AC3E}">
        <p14:creationId xmlns:p14="http://schemas.microsoft.com/office/powerpoint/2010/main" val="194758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grpId="1"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4"/>
            <a:ext cx="9921572" cy="674716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33D4AF3-5507-348E-440B-5F9D2E5C65CF}"/>
              </a:ext>
            </a:extLst>
          </p:cNvPr>
          <p:cNvSpPr txBox="1"/>
          <p:nvPr/>
        </p:nvSpPr>
        <p:spPr>
          <a:xfrm>
            <a:off x="72992" y="1329530"/>
            <a:ext cx="6067279" cy="4770537"/>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t>86% of Adults do not practice</a:t>
            </a:r>
          </a:p>
          <a:p>
            <a:pPr marL="342900" indent="-342900">
              <a:buFont typeface="Arial" panose="020B0604020202020204" pitchFamily="34" charset="0"/>
              <a:buChar char="•"/>
            </a:pPr>
            <a:r>
              <a:rPr lang="en-US" sz="2800" dirty="0"/>
              <a:t>Stress reduction – cortisol reduction</a:t>
            </a:r>
          </a:p>
          <a:p>
            <a:pPr marL="342900" indent="-342900">
              <a:buFont typeface="Arial" panose="020B0604020202020204" pitchFamily="34" charset="0"/>
              <a:buChar char="•"/>
            </a:pPr>
            <a:r>
              <a:rPr lang="en-US" sz="2800" dirty="0"/>
              <a:t>Enhanced emotional regulation</a:t>
            </a:r>
          </a:p>
          <a:p>
            <a:pPr marL="342900" indent="-342900">
              <a:buFont typeface="Arial" panose="020B0604020202020204" pitchFamily="34" charset="0"/>
              <a:buChar char="•"/>
            </a:pPr>
            <a:r>
              <a:rPr lang="en-US" sz="2800" dirty="0"/>
              <a:t>Improved Sleep – enhances quality</a:t>
            </a:r>
          </a:p>
          <a:p>
            <a:pPr marL="342900" indent="-342900">
              <a:buFont typeface="Arial" panose="020B0604020202020204" pitchFamily="34" charset="0"/>
              <a:buChar char="•"/>
            </a:pPr>
            <a:r>
              <a:rPr lang="en-US" sz="2800" dirty="0"/>
              <a:t>Cultivates attention control, improved focus and concentration</a:t>
            </a:r>
          </a:p>
          <a:p>
            <a:pPr marL="342900" indent="-342900">
              <a:buFont typeface="Arial" panose="020B0604020202020204" pitchFamily="34" charset="0"/>
              <a:buChar char="•"/>
            </a:pPr>
            <a:r>
              <a:rPr lang="en-US" sz="2800" dirty="0"/>
              <a:t>Reduces mind wandering</a:t>
            </a:r>
          </a:p>
          <a:p>
            <a:pPr marL="342900" indent="-342900">
              <a:buFont typeface="Arial" panose="020B0604020202020204" pitchFamily="34" charset="0"/>
              <a:buChar char="•"/>
            </a:pPr>
            <a:r>
              <a:rPr lang="en-US" sz="2800" dirty="0"/>
              <a:t>Improved decision making</a:t>
            </a:r>
          </a:p>
          <a:p>
            <a:pPr marL="342900" indent="-342900">
              <a:buFont typeface="Arial" panose="020B0604020202020204" pitchFamily="34" charset="0"/>
              <a:buChar char="•"/>
            </a:pPr>
            <a:r>
              <a:rPr lang="en-US" sz="2800" dirty="0"/>
              <a:t>Enhanced brain structural changes</a:t>
            </a:r>
          </a:p>
          <a:p>
            <a:endParaRPr lang="en-US" sz="2400" dirty="0"/>
          </a:p>
        </p:txBody>
      </p:sp>
      <p:pic>
        <p:nvPicPr>
          <p:cNvPr id="4" name="Picture 3">
            <a:extLst>
              <a:ext uri="{FF2B5EF4-FFF2-40B4-BE49-F238E27FC236}">
                <a16:creationId xmlns:a16="http://schemas.microsoft.com/office/drawing/2014/main" id="{D23AEA7D-0088-FE5B-5CA8-1A4D075D35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527" y="2329563"/>
            <a:ext cx="4562465" cy="2856500"/>
          </a:xfrm>
          <a:prstGeom prst="rect">
            <a:avLst/>
          </a:prstGeom>
        </p:spPr>
      </p:pic>
      <p:pic>
        <p:nvPicPr>
          <p:cNvPr id="8" name="Picture 7">
            <a:extLst>
              <a:ext uri="{FF2B5EF4-FFF2-40B4-BE49-F238E27FC236}">
                <a16:creationId xmlns:a16="http://schemas.microsoft.com/office/drawing/2014/main" id="{05D7FD86-5DA7-1D6D-B69D-D88951DB73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9848" y="2006881"/>
            <a:ext cx="4896144" cy="3483402"/>
          </a:xfrm>
          <a:prstGeom prst="rect">
            <a:avLst/>
          </a:prstGeom>
        </p:spPr>
      </p:pic>
      <p:pic>
        <p:nvPicPr>
          <p:cNvPr id="11" name="Picture 10">
            <a:extLst>
              <a:ext uri="{FF2B5EF4-FFF2-40B4-BE49-F238E27FC236}">
                <a16:creationId xmlns:a16="http://schemas.microsoft.com/office/drawing/2014/main" id="{33CDDC54-5DCA-4FA0-A9EA-2377441982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0259" y="1939316"/>
            <a:ext cx="5242349" cy="3550967"/>
          </a:xfrm>
          <a:prstGeom prst="rect">
            <a:avLst/>
          </a:prstGeom>
        </p:spPr>
      </p:pic>
    </p:spTree>
    <p:extLst>
      <p:ext uri="{BB962C8B-B14F-4D97-AF65-F5344CB8AC3E}">
        <p14:creationId xmlns:p14="http://schemas.microsoft.com/office/powerpoint/2010/main" val="35716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ppt_x"/>
                                          </p:val>
                                        </p:tav>
                                        <p:tav tm="100000">
                                          <p:val>
                                            <p:strVal val="#ppt_x"/>
                                          </p:val>
                                        </p:tav>
                                      </p:tavLst>
                                    </p:anim>
                                    <p:anim calcmode="lin" valueType="num">
                                      <p:cBhvr additive="base">
                                        <p:cTn id="13" dur="2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ppt_x"/>
                                          </p:val>
                                        </p:tav>
                                        <p:tav tm="100000">
                                          <p:val>
                                            <p:strVal val="#ppt_x"/>
                                          </p:val>
                                        </p:tav>
                                      </p:tavLst>
                                    </p:anim>
                                    <p:anim calcmode="lin" valueType="num">
                                      <p:cBhvr additive="base">
                                        <p:cTn id="1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681" y="5158435"/>
            <a:ext cx="1808018" cy="1440664"/>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3201" y="5209748"/>
            <a:ext cx="1238277" cy="1238277"/>
          </a:xfrm>
          <a:prstGeom prst="rect">
            <a:avLst/>
          </a:prstGeom>
        </p:spPr>
      </p:pic>
      <p:sp>
        <p:nvSpPr>
          <p:cNvPr id="8" name="Rectangle 7">
            <a:extLst>
              <a:ext uri="{FF2B5EF4-FFF2-40B4-BE49-F238E27FC236}">
                <a16:creationId xmlns:a16="http://schemas.microsoft.com/office/drawing/2014/main" id="{BF3C1DC0-EF8E-F8DF-3A94-4A513C7A0D25}"/>
              </a:ext>
            </a:extLst>
          </p:cNvPr>
          <p:cNvSpPr/>
          <p:nvPr/>
        </p:nvSpPr>
        <p:spPr>
          <a:xfrm>
            <a:off x="5416695" y="3088405"/>
            <a:ext cx="6525490" cy="1754326"/>
          </a:xfrm>
          <a:prstGeom prst="rect">
            <a:avLst/>
          </a:prstGeom>
        </p:spPr>
        <p:txBody>
          <a:bodyPr wrap="square">
            <a:spAutoFit/>
          </a:bodyPr>
          <a:lstStyle/>
          <a:p>
            <a:r>
              <a:rPr lang="en-US" sz="3600" dirty="0">
                <a:solidFill>
                  <a:schemeClr val="tx2"/>
                </a:solidFill>
              </a:rPr>
              <a:t>REBECCA ECKSTEIN, MA, CEC, PCC</a:t>
            </a:r>
          </a:p>
          <a:p>
            <a:r>
              <a:rPr lang="en-US" sz="2400" dirty="0">
                <a:solidFill>
                  <a:srgbClr val="112F69"/>
                </a:solidFill>
                <a:hlinkClick r:id="rId6"/>
              </a:rPr>
              <a:t>INFO@ADMISSIONNETWORK.ORG</a:t>
            </a:r>
            <a:endParaRPr lang="en-US" sz="2400" dirty="0">
              <a:solidFill>
                <a:srgbClr val="112F69"/>
              </a:solidFill>
            </a:endParaRPr>
          </a:p>
          <a:p>
            <a:r>
              <a:rPr lang="en-US" sz="2400" dirty="0">
                <a:solidFill>
                  <a:srgbClr val="112F69"/>
                </a:solidFill>
                <a:hlinkClick r:id="rId7"/>
              </a:rPr>
              <a:t>WWW.ADMISSIONNETWORK.ORG</a:t>
            </a:r>
            <a:endParaRPr lang="en-US" sz="2400" dirty="0">
              <a:solidFill>
                <a:srgbClr val="112F69"/>
              </a:solidFill>
            </a:endParaRPr>
          </a:p>
          <a:p>
            <a:r>
              <a:rPr lang="en-US" sz="2400" dirty="0">
                <a:solidFill>
                  <a:schemeClr val="tx2"/>
                </a:solidFill>
              </a:rPr>
              <a:t>ECKSTEIN EXECUTIVE COACHING INSTITUTE</a:t>
            </a:r>
          </a:p>
        </p:txBody>
      </p:sp>
      <p:sp>
        <p:nvSpPr>
          <p:cNvPr id="9" name="Rectangle 6">
            <a:extLst>
              <a:ext uri="{FF2B5EF4-FFF2-40B4-BE49-F238E27FC236}">
                <a16:creationId xmlns:a16="http://schemas.microsoft.com/office/drawing/2014/main" id="{F1C1CF59-76F5-B71A-D824-D3E275E48294}"/>
              </a:ext>
            </a:extLst>
          </p:cNvPr>
          <p:cNvSpPr/>
          <p:nvPr/>
        </p:nvSpPr>
        <p:spPr>
          <a:xfrm>
            <a:off x="-25247" y="1856509"/>
            <a:ext cx="5788094" cy="5246040"/>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95CFE27-A708-C049-1259-23827B95E090}"/>
              </a:ext>
            </a:extLst>
          </p:cNvPr>
          <p:cNvSpPr txBox="1"/>
          <p:nvPr/>
        </p:nvSpPr>
        <p:spPr>
          <a:xfrm>
            <a:off x="249815" y="3429000"/>
            <a:ext cx="5035068" cy="317009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solidFill>
              </a:rPr>
              <a:t>INTRODUCTION</a:t>
            </a:r>
          </a:p>
          <a:p>
            <a:pPr marL="285750" indent="-285750">
              <a:buFont typeface="Arial" panose="020B0604020202020204" pitchFamily="34" charset="0"/>
              <a:buChar char="•"/>
            </a:pPr>
            <a:r>
              <a:rPr lang="en-US" sz="2800" dirty="0">
                <a:solidFill>
                  <a:schemeClr val="tx2"/>
                </a:solidFill>
              </a:rPr>
              <a:t>YOUR BRAIN</a:t>
            </a:r>
          </a:p>
          <a:p>
            <a:pPr marL="285750" indent="-285750">
              <a:buFont typeface="Arial" panose="020B0604020202020204" pitchFamily="34" charset="0"/>
              <a:buChar char="•"/>
            </a:pPr>
            <a:r>
              <a:rPr lang="en-US" sz="2800" dirty="0">
                <a:solidFill>
                  <a:schemeClr val="tx2"/>
                </a:solidFill>
              </a:rPr>
              <a:t>NEUROPLASTICITY</a:t>
            </a:r>
          </a:p>
          <a:p>
            <a:pPr marL="285750" indent="-285750">
              <a:buFont typeface="Arial" panose="020B0604020202020204" pitchFamily="34" charset="0"/>
              <a:buChar char="•"/>
            </a:pPr>
            <a:r>
              <a:rPr lang="en-US" sz="2800" dirty="0">
                <a:solidFill>
                  <a:schemeClr val="tx2"/>
                </a:solidFill>
              </a:rPr>
              <a:t>OPTIMAL PERFORMANCE</a:t>
            </a:r>
          </a:p>
          <a:p>
            <a:endParaRPr lang="en-US" sz="2800" dirty="0">
              <a:solidFill>
                <a:schemeClr val="bg1">
                  <a:lumMod val="95000"/>
                </a:schemeClr>
              </a:solidFill>
            </a:endParaRPr>
          </a:p>
          <a:p>
            <a:endParaRPr lang="en-US" sz="2400" dirty="0">
              <a:solidFill>
                <a:schemeClr val="bg1">
                  <a:lumMod val="95000"/>
                </a:schemeClr>
              </a:solidFill>
            </a:endParaRPr>
          </a:p>
          <a:p>
            <a:pPr marL="285750" indent="-285750">
              <a:buFont typeface="Arial" panose="020B0604020202020204" pitchFamily="34" charset="0"/>
              <a:buChar char="•"/>
            </a:pPr>
            <a:endParaRPr lang="en-US" dirty="0">
              <a:solidFill>
                <a:schemeClr val="bg1">
                  <a:lumMod val="95000"/>
                </a:schemeClr>
              </a:solidFill>
            </a:endParaRPr>
          </a:p>
          <a:p>
            <a:endParaRPr lang="en-US" dirty="0">
              <a:solidFill>
                <a:schemeClr val="bg1">
                  <a:lumMod val="95000"/>
                </a:schemeClr>
              </a:solidFill>
            </a:endParaRPr>
          </a:p>
        </p:txBody>
      </p:sp>
      <p:sp>
        <p:nvSpPr>
          <p:cNvPr id="11" name="TextBox 10">
            <a:extLst>
              <a:ext uri="{FF2B5EF4-FFF2-40B4-BE49-F238E27FC236}">
                <a16:creationId xmlns:a16="http://schemas.microsoft.com/office/drawing/2014/main" id="{E450EBE8-2227-91EE-15B3-63B9A3D5FF9A}"/>
              </a:ext>
            </a:extLst>
          </p:cNvPr>
          <p:cNvSpPr txBox="1"/>
          <p:nvPr/>
        </p:nvSpPr>
        <p:spPr>
          <a:xfrm>
            <a:off x="249815" y="1973969"/>
            <a:ext cx="4021160" cy="1107996"/>
          </a:xfrm>
          <a:prstGeom prst="rect">
            <a:avLst/>
          </a:prstGeom>
          <a:noFill/>
        </p:spPr>
        <p:txBody>
          <a:bodyPr wrap="square" rtlCol="0" anchor="ctr">
            <a:spAutoFit/>
          </a:bodyPr>
          <a:lstStyle/>
          <a:p>
            <a:r>
              <a:rPr lang="en-US" sz="6600" spc="-300" dirty="0">
                <a:solidFill>
                  <a:schemeClr val="tx2"/>
                </a:solidFill>
              </a:rPr>
              <a:t>WELCOME</a:t>
            </a:r>
          </a:p>
        </p:txBody>
      </p:sp>
    </p:spTree>
    <p:extLst>
      <p:ext uri="{BB962C8B-B14F-4D97-AF65-F5344CB8AC3E}">
        <p14:creationId xmlns:p14="http://schemas.microsoft.com/office/powerpoint/2010/main" val="16704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4"/>
            <a:ext cx="12593783" cy="52647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a:extLst>
              <a:ext uri="{FF2B5EF4-FFF2-40B4-BE49-F238E27FC236}">
                <a16:creationId xmlns:a16="http://schemas.microsoft.com/office/drawing/2014/main" id="{32020868-D658-1F4D-1463-35325809B0EF}"/>
              </a:ext>
            </a:extLst>
          </p:cNvPr>
          <p:cNvSpPr txBox="1"/>
          <p:nvPr/>
        </p:nvSpPr>
        <p:spPr>
          <a:xfrm>
            <a:off x="1233376" y="2921168"/>
            <a:ext cx="8314661" cy="1015663"/>
          </a:xfrm>
          <a:prstGeom prst="rect">
            <a:avLst/>
          </a:prstGeom>
          <a:noFill/>
        </p:spPr>
        <p:txBody>
          <a:bodyPr wrap="square" rtlCol="0">
            <a:spAutoFit/>
          </a:bodyPr>
          <a:lstStyle/>
          <a:p>
            <a:pPr algn="ctr"/>
            <a:r>
              <a:rPr lang="en-US" sz="6000" dirty="0"/>
              <a:t>SLEEP</a:t>
            </a:r>
          </a:p>
        </p:txBody>
      </p:sp>
    </p:spTree>
    <p:extLst>
      <p:ext uri="{BB962C8B-B14F-4D97-AF65-F5344CB8AC3E}">
        <p14:creationId xmlns:p14="http://schemas.microsoft.com/office/powerpoint/2010/main" val="300045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grpId="1"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4"/>
            <a:ext cx="9670475" cy="6104698"/>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CAF0A35-DD32-B792-FA14-8129C7303F50}"/>
              </a:ext>
            </a:extLst>
          </p:cNvPr>
          <p:cNvSpPr txBox="1"/>
          <p:nvPr/>
        </p:nvSpPr>
        <p:spPr>
          <a:xfrm>
            <a:off x="179294" y="1562984"/>
            <a:ext cx="6497953" cy="4832092"/>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2800" dirty="0"/>
              <a:t>35% of adults in U.S. get less than 7-9 hrs. of sleep as recommended by CDC</a:t>
            </a:r>
          </a:p>
          <a:p>
            <a:pPr marL="457200" indent="-457200">
              <a:buFont typeface="Arial" panose="020B0604020202020204" pitchFamily="34" charset="0"/>
              <a:buChar char="•"/>
            </a:pPr>
            <a:r>
              <a:rPr lang="en-US" sz="2800" dirty="0"/>
              <a:t>Sleeps enhances memory consolidation</a:t>
            </a:r>
          </a:p>
          <a:p>
            <a:pPr marL="457200" indent="-457200">
              <a:buFont typeface="Arial" panose="020B0604020202020204" pitchFamily="34" charset="0"/>
              <a:buChar char="•"/>
            </a:pPr>
            <a:r>
              <a:rPr lang="en-US" sz="2800" dirty="0"/>
              <a:t>Car wash for your brain – waste cleared</a:t>
            </a:r>
          </a:p>
          <a:p>
            <a:pPr marL="457200" indent="-457200">
              <a:buFont typeface="Arial" panose="020B0604020202020204" pitchFamily="34" charset="0"/>
              <a:buChar char="•"/>
            </a:pPr>
            <a:r>
              <a:rPr lang="en-US" sz="2800" dirty="0"/>
              <a:t>Strengthens newly acquired information leading to improved learning, memory retention and cognitive performance</a:t>
            </a:r>
          </a:p>
          <a:p>
            <a:pPr marL="457200" indent="-457200">
              <a:buFont typeface="Arial" panose="020B0604020202020204" pitchFamily="34" charset="0"/>
              <a:buChar char="•"/>
            </a:pPr>
            <a:r>
              <a:rPr lang="en-US" sz="2800" dirty="0"/>
              <a:t>Sleep aids in problem-solving</a:t>
            </a:r>
          </a:p>
          <a:p>
            <a:pPr marL="457200" indent="-457200">
              <a:buFont typeface="Arial" panose="020B0604020202020204" pitchFamily="34" charset="0"/>
              <a:buChar char="•"/>
            </a:pPr>
            <a:r>
              <a:rPr lang="en-US" sz="2800" dirty="0"/>
              <a:t>Emotional Regulation</a:t>
            </a:r>
          </a:p>
          <a:p>
            <a:pPr marL="457200" indent="-457200">
              <a:buFont typeface="Arial" panose="020B0604020202020204" pitchFamily="34" charset="0"/>
              <a:buChar char="•"/>
            </a:pPr>
            <a:r>
              <a:rPr lang="en-US" sz="2800" dirty="0"/>
              <a:t>Elixir of Life</a:t>
            </a:r>
          </a:p>
        </p:txBody>
      </p:sp>
      <p:pic>
        <p:nvPicPr>
          <p:cNvPr id="4" name="Picture 3">
            <a:extLst>
              <a:ext uri="{FF2B5EF4-FFF2-40B4-BE49-F238E27FC236}">
                <a16:creationId xmlns:a16="http://schemas.microsoft.com/office/drawing/2014/main" id="{371DC909-DD28-3408-CEC3-554512117F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5952" y="2359738"/>
            <a:ext cx="4219684" cy="3164763"/>
          </a:xfrm>
          <a:prstGeom prst="rect">
            <a:avLst/>
          </a:prstGeom>
        </p:spPr>
      </p:pic>
    </p:spTree>
    <p:extLst>
      <p:ext uri="{BB962C8B-B14F-4D97-AF65-F5344CB8AC3E}">
        <p14:creationId xmlns:p14="http://schemas.microsoft.com/office/powerpoint/2010/main" val="232258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3"/>
            <a:ext cx="8444754" cy="6154457"/>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E6B8461-9B46-B7D5-A592-D43AE2300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527" y="2327960"/>
            <a:ext cx="4779820" cy="2625031"/>
          </a:xfrm>
          <a:prstGeom prst="rect">
            <a:avLst/>
          </a:prstGeom>
        </p:spPr>
      </p:pic>
      <p:sp>
        <p:nvSpPr>
          <p:cNvPr id="8" name="TextBox 7">
            <a:extLst>
              <a:ext uri="{FF2B5EF4-FFF2-40B4-BE49-F238E27FC236}">
                <a16:creationId xmlns:a16="http://schemas.microsoft.com/office/drawing/2014/main" id="{9E0E09AD-53AD-A354-DEFD-48E4C0DB9F57}"/>
              </a:ext>
            </a:extLst>
          </p:cNvPr>
          <p:cNvSpPr txBox="1"/>
          <p:nvPr/>
        </p:nvSpPr>
        <p:spPr>
          <a:xfrm>
            <a:off x="358145" y="1746088"/>
            <a:ext cx="6590513" cy="5570756"/>
          </a:xfrm>
          <a:prstGeom prst="rect">
            <a:avLst/>
          </a:prstGeom>
          <a:noFill/>
        </p:spPr>
        <p:txBody>
          <a:bodyPr wrap="square" rtlCol="0">
            <a:spAutoFit/>
          </a:bodyPr>
          <a:lstStyle/>
          <a:p>
            <a:r>
              <a:rPr lang="en-US" sz="4000" dirty="0"/>
              <a:t>How Will You </a:t>
            </a:r>
          </a:p>
          <a:p>
            <a:pPr marL="571500" indent="-571500">
              <a:buFont typeface="Arial" panose="020B0604020202020204" pitchFamily="34" charset="0"/>
              <a:buChar char="•"/>
            </a:pPr>
            <a:r>
              <a:rPr lang="en-US" sz="2800" dirty="0"/>
              <a:t>Implement These Crucial Changes to Your Maximize your Health?</a:t>
            </a:r>
          </a:p>
          <a:p>
            <a:pPr marL="571500" indent="-571500">
              <a:buFont typeface="Arial" panose="020B0604020202020204" pitchFamily="34" charset="0"/>
              <a:buChar char="•"/>
            </a:pPr>
            <a:r>
              <a:rPr lang="en-US" sz="2800" dirty="0"/>
              <a:t>Mentor your students to make wise choices?</a:t>
            </a:r>
          </a:p>
          <a:p>
            <a:pPr marL="571500" indent="-571500">
              <a:buFont typeface="Arial" panose="020B0604020202020204" pitchFamily="34" charset="0"/>
              <a:buChar char="•"/>
            </a:pPr>
            <a:r>
              <a:rPr lang="en-US" sz="2800" dirty="0"/>
              <a:t>Spread the word about the importance of performance and cognitive function derived from Hydration, Nutrition, Exercise, Mediation and Sleep?</a:t>
            </a:r>
          </a:p>
          <a:p>
            <a:endParaRPr lang="en-US" sz="2800" dirty="0"/>
          </a:p>
          <a:p>
            <a:r>
              <a:rPr lang="en-US" sz="2800" dirty="0"/>
              <a:t>Goals?</a:t>
            </a:r>
          </a:p>
          <a:p>
            <a:endParaRPr lang="en-US" dirty="0"/>
          </a:p>
          <a:p>
            <a:endParaRPr lang="en-US" dirty="0"/>
          </a:p>
        </p:txBody>
      </p:sp>
    </p:spTree>
    <p:extLst>
      <p:ext uri="{BB962C8B-B14F-4D97-AF65-F5344CB8AC3E}">
        <p14:creationId xmlns:p14="http://schemas.microsoft.com/office/powerpoint/2010/main" val="2762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3"/>
            <a:ext cx="9227129" cy="6761017"/>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E6B8461-9B46-B7D5-A592-D43AE2300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1189" y="2292994"/>
            <a:ext cx="4641517" cy="2625031"/>
          </a:xfrm>
          <a:prstGeom prst="rect">
            <a:avLst/>
          </a:prstGeom>
        </p:spPr>
      </p:pic>
      <p:sp>
        <p:nvSpPr>
          <p:cNvPr id="8" name="TextBox 7">
            <a:extLst>
              <a:ext uri="{FF2B5EF4-FFF2-40B4-BE49-F238E27FC236}">
                <a16:creationId xmlns:a16="http://schemas.microsoft.com/office/drawing/2014/main" id="{9E0E09AD-53AD-A354-DEFD-48E4C0DB9F57}"/>
              </a:ext>
            </a:extLst>
          </p:cNvPr>
          <p:cNvSpPr txBox="1"/>
          <p:nvPr/>
        </p:nvSpPr>
        <p:spPr>
          <a:xfrm>
            <a:off x="179294" y="1906170"/>
            <a:ext cx="6849035" cy="4678204"/>
          </a:xfrm>
          <a:prstGeom prst="rect">
            <a:avLst/>
          </a:prstGeom>
          <a:noFill/>
        </p:spPr>
        <p:txBody>
          <a:bodyPr wrap="square" rtlCol="0">
            <a:spAutoFit/>
          </a:bodyPr>
          <a:lstStyle/>
          <a:p>
            <a:r>
              <a:rPr lang="en-US" sz="2800" b="1" dirty="0"/>
              <a:t>Sources:</a:t>
            </a:r>
          </a:p>
          <a:p>
            <a:r>
              <a:rPr lang="en-US" sz="2800" dirty="0"/>
              <a:t>Center for Disease Control, (CDC)</a:t>
            </a:r>
          </a:p>
          <a:p>
            <a:r>
              <a:rPr lang="en-US" sz="2800" dirty="0"/>
              <a:t>Images, </a:t>
            </a:r>
            <a:r>
              <a:rPr lang="en-US" sz="2800" dirty="0" err="1"/>
              <a:t>Pixabay.com</a:t>
            </a:r>
            <a:endParaRPr lang="en-US" sz="2800" dirty="0"/>
          </a:p>
          <a:p>
            <a:r>
              <a:rPr lang="en-US" sz="2800" dirty="0"/>
              <a:t>International Coaching Federation (ICF)</a:t>
            </a:r>
          </a:p>
          <a:p>
            <a:r>
              <a:rPr lang="en-US" sz="2800" dirty="0"/>
              <a:t>Massachusetts Institute of Technology (MIT)</a:t>
            </a:r>
          </a:p>
          <a:p>
            <a:r>
              <a:rPr lang="en-US" sz="2800" dirty="0"/>
              <a:t>Medical Daily</a:t>
            </a:r>
          </a:p>
          <a:p>
            <a:r>
              <a:rPr lang="en-US" sz="2800" dirty="0"/>
              <a:t>New England Journal of Medicine</a:t>
            </a:r>
          </a:p>
          <a:p>
            <a:r>
              <a:rPr lang="en-US" sz="2800" dirty="0"/>
              <a:t>Sleep is Your Superpower – Matt Walker (TED)</a:t>
            </a:r>
          </a:p>
          <a:p>
            <a:r>
              <a:rPr lang="en-US" sz="2800" dirty="0"/>
              <a:t>Sleep Scientist – Dan </a:t>
            </a:r>
            <a:r>
              <a:rPr lang="en-US" sz="2800" dirty="0" err="1"/>
              <a:t>Gartenberg</a:t>
            </a:r>
            <a:endParaRPr lang="en-US" sz="2800" dirty="0"/>
          </a:p>
          <a:p>
            <a:r>
              <a:rPr lang="en-US" sz="2800" dirty="0"/>
              <a:t>World Health Organization, (WHO)</a:t>
            </a:r>
          </a:p>
          <a:p>
            <a:endParaRPr lang="en-US" dirty="0"/>
          </a:p>
        </p:txBody>
      </p:sp>
    </p:spTree>
    <p:extLst>
      <p:ext uri="{BB962C8B-B14F-4D97-AF65-F5344CB8AC3E}">
        <p14:creationId xmlns:p14="http://schemas.microsoft.com/office/powerpoint/2010/main" val="22160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8D8926-F08A-C54F-8BAA-87A82F3D7CE3}"/>
              </a:ext>
            </a:extLst>
          </p:cNvPr>
          <p:cNvSpPr txBox="1"/>
          <p:nvPr/>
        </p:nvSpPr>
        <p:spPr>
          <a:xfrm>
            <a:off x="1509252" y="2378853"/>
            <a:ext cx="9206345" cy="2720873"/>
          </a:xfrm>
          <a:prstGeom prst="rect">
            <a:avLst/>
          </a:prstGeom>
          <a:noFill/>
        </p:spPr>
        <p:txBody>
          <a:bodyPr wrap="square" rtlCol="0">
            <a:spAutoFit/>
          </a:bodyPr>
          <a:lstStyle/>
          <a:p>
            <a:pPr algn="ctr">
              <a:lnSpc>
                <a:spcPct val="150000"/>
              </a:lnSpc>
            </a:pPr>
            <a:r>
              <a:rPr lang="en-US" sz="2800" b="1" dirty="0">
                <a:latin typeface="Arial" panose="020B0604020202020204" pitchFamily="34" charset="0"/>
                <a:cs typeface="Arial" panose="020B0604020202020204" pitchFamily="34" charset="0"/>
              </a:rPr>
              <a:t>Please fill out the evaluation for this session. </a:t>
            </a:r>
          </a:p>
          <a:p>
            <a:pPr algn="ctr">
              <a:lnSpc>
                <a:spcPct val="150000"/>
              </a:lnSpc>
            </a:pPr>
            <a:endParaRPr lang="en-US" sz="2200" b="1" dirty="0">
              <a:latin typeface="Arial" panose="020B0604020202020204" pitchFamily="34" charset="0"/>
              <a:cs typeface="Arial" panose="020B0604020202020204" pitchFamily="34" charset="0"/>
            </a:endParaRPr>
          </a:p>
          <a:p>
            <a:pPr algn="ctr">
              <a:lnSpc>
                <a:spcPct val="150000"/>
              </a:lnSpc>
            </a:pPr>
            <a:r>
              <a:rPr lang="en-US" sz="2200" dirty="0">
                <a:latin typeface="Arial" panose="020B0604020202020204" pitchFamily="34" charset="0"/>
                <a:cs typeface="Arial" panose="020B0604020202020204" pitchFamily="34" charset="0"/>
              </a:rPr>
              <a:t>Your feedback helps IECA plan for future conferences and evaluations are required for receiving CE credit. You will find the evaluation link in the listing for this session in the conference app.</a:t>
            </a:r>
          </a:p>
        </p:txBody>
      </p:sp>
      <p:pic>
        <p:nvPicPr>
          <p:cNvPr id="12" name="Picture 11">
            <a:extLst>
              <a:ext uri="{FF2B5EF4-FFF2-40B4-BE49-F238E27FC236}">
                <a16:creationId xmlns:a16="http://schemas.microsoft.com/office/drawing/2014/main" id="{326F83A4-02FB-5725-CBAE-FD7D7F1675E8}"/>
              </a:ext>
            </a:extLst>
          </p:cNvPr>
          <p:cNvPicPr>
            <a:picLocks noChangeAspect="1"/>
          </p:cNvPicPr>
          <p:nvPr/>
        </p:nvPicPr>
        <p:blipFill>
          <a:blip r:embed="rId3"/>
          <a:stretch>
            <a:fillRect/>
          </a:stretch>
        </p:blipFill>
        <p:spPr>
          <a:xfrm>
            <a:off x="-1" y="521252"/>
            <a:ext cx="12192001" cy="965200"/>
          </a:xfrm>
          <a:prstGeom prst="rect">
            <a:avLst/>
          </a:prstGeom>
        </p:spPr>
      </p:pic>
    </p:spTree>
    <p:extLst>
      <p:ext uri="{BB962C8B-B14F-4D97-AF65-F5344CB8AC3E}">
        <p14:creationId xmlns:p14="http://schemas.microsoft.com/office/powerpoint/2010/main" val="132476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14519" y="258902"/>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639" y="5259628"/>
            <a:ext cx="1808018" cy="1440664"/>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3188" y="5259628"/>
            <a:ext cx="1238277" cy="1238277"/>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7257" y="1435169"/>
            <a:ext cx="8693397" cy="619868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9FB4A58-47C6-68D8-3357-1F81EE3BC3DC}"/>
              </a:ext>
            </a:extLst>
          </p:cNvPr>
          <p:cNvSpPr txBox="1"/>
          <p:nvPr/>
        </p:nvSpPr>
        <p:spPr>
          <a:xfrm>
            <a:off x="114738" y="1465730"/>
            <a:ext cx="7626901" cy="5016758"/>
          </a:xfrm>
          <a:prstGeom prst="rect">
            <a:avLst/>
          </a:prstGeom>
          <a:noFill/>
        </p:spPr>
        <p:txBody>
          <a:bodyPr wrap="square" rtlCol="0">
            <a:spAutoFit/>
          </a:bodyPr>
          <a:lstStyle/>
          <a:p>
            <a:r>
              <a:rPr lang="en-US" sz="3200" b="1" dirty="0">
                <a:solidFill>
                  <a:schemeClr val="tx2"/>
                </a:solidFill>
              </a:rPr>
              <a:t>INTRODUCTION</a:t>
            </a:r>
          </a:p>
          <a:p>
            <a:endParaRPr lang="en-US" sz="2400" dirty="0">
              <a:solidFill>
                <a:schemeClr val="tx2"/>
              </a:solidFill>
            </a:endParaRPr>
          </a:p>
          <a:p>
            <a:r>
              <a:rPr lang="en-US" sz="2400" dirty="0">
                <a:solidFill>
                  <a:schemeClr val="tx2"/>
                </a:solidFill>
              </a:rPr>
              <a:t>30 Years Higher Education</a:t>
            </a:r>
          </a:p>
          <a:p>
            <a:r>
              <a:rPr lang="en-US" sz="2400" dirty="0">
                <a:solidFill>
                  <a:schemeClr val="tx2"/>
                </a:solidFill>
              </a:rPr>
              <a:t>BA, Mary Baldwin, MA, Hollins </a:t>
            </a:r>
          </a:p>
          <a:p>
            <a:endParaRPr lang="en-US" sz="2400" dirty="0">
              <a:solidFill>
                <a:schemeClr val="tx2"/>
              </a:solidFill>
            </a:endParaRPr>
          </a:p>
          <a:p>
            <a:r>
              <a:rPr lang="en-US" sz="2400" dirty="0">
                <a:solidFill>
                  <a:schemeClr val="tx2"/>
                </a:solidFill>
              </a:rPr>
              <a:t>CEC, Center for Executive Coaching</a:t>
            </a:r>
          </a:p>
          <a:p>
            <a:r>
              <a:rPr lang="en-US" sz="2400" dirty="0">
                <a:solidFill>
                  <a:schemeClr val="tx2"/>
                </a:solidFill>
              </a:rPr>
              <a:t>ICF, Certification as Professional 	</a:t>
            </a:r>
          </a:p>
          <a:p>
            <a:r>
              <a:rPr lang="en-US" sz="2400" dirty="0">
                <a:solidFill>
                  <a:schemeClr val="tx2"/>
                </a:solidFill>
              </a:rPr>
              <a:t>	Certified Coach</a:t>
            </a:r>
          </a:p>
          <a:p>
            <a:r>
              <a:rPr lang="en-US" sz="2400" dirty="0">
                <a:solidFill>
                  <a:schemeClr val="tx2"/>
                </a:solidFill>
              </a:rPr>
              <a:t>MIT, Neuroscience in Business</a:t>
            </a:r>
          </a:p>
          <a:p>
            <a:r>
              <a:rPr lang="en-US" sz="2400" dirty="0">
                <a:solidFill>
                  <a:schemeClr val="tx2"/>
                </a:solidFill>
              </a:rPr>
              <a:t>IOC, Harvard Medical, Coaching in 	</a:t>
            </a:r>
          </a:p>
          <a:p>
            <a:r>
              <a:rPr lang="en-US" sz="2400" dirty="0">
                <a:solidFill>
                  <a:schemeClr val="tx2"/>
                </a:solidFill>
              </a:rPr>
              <a:t>	Healthcare</a:t>
            </a:r>
          </a:p>
          <a:p>
            <a:r>
              <a:rPr lang="en-US" sz="2400" dirty="0">
                <a:solidFill>
                  <a:schemeClr val="tx2"/>
                </a:solidFill>
              </a:rPr>
              <a:t>Founder Admission Network &amp;</a:t>
            </a:r>
          </a:p>
          <a:p>
            <a:r>
              <a:rPr lang="en-US" sz="2400" dirty="0">
                <a:solidFill>
                  <a:schemeClr val="tx2"/>
                </a:solidFill>
              </a:rPr>
              <a:t>	Eckstein Executive Coaching</a:t>
            </a:r>
          </a:p>
        </p:txBody>
      </p:sp>
      <p:pic>
        <p:nvPicPr>
          <p:cNvPr id="3" name="Picture 2">
            <a:extLst>
              <a:ext uri="{FF2B5EF4-FFF2-40B4-BE49-F238E27FC236}">
                <a16:creationId xmlns:a16="http://schemas.microsoft.com/office/drawing/2014/main" id="{72F2B922-E321-6AE9-1FBA-2B13D7F3F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4673" y="1465730"/>
            <a:ext cx="2583424" cy="3229928"/>
          </a:xfrm>
          <a:prstGeom prst="rect">
            <a:avLst/>
          </a:prstGeom>
        </p:spPr>
      </p:pic>
    </p:spTree>
    <p:extLst>
      <p:ext uri="{BB962C8B-B14F-4D97-AF65-F5344CB8AC3E}">
        <p14:creationId xmlns:p14="http://schemas.microsoft.com/office/powerpoint/2010/main" val="10100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681A-6686-2130-42ED-C86842D56F45}"/>
              </a:ext>
            </a:extLst>
          </p:cNvPr>
          <p:cNvSpPr>
            <a:spLocks noGrp="1"/>
          </p:cNvSpPr>
          <p:nvPr>
            <p:ph type="title"/>
          </p:nvPr>
        </p:nvSpPr>
        <p:spPr/>
        <p:txBody>
          <a:bodyPr/>
          <a:lstStyle/>
          <a:p>
            <a:endParaRPr lang="en-US"/>
          </a:p>
        </p:txBody>
      </p:sp>
      <p:pic>
        <p:nvPicPr>
          <p:cNvPr id="4" name="Google Shape;86;p1">
            <a:extLst>
              <a:ext uri="{FF2B5EF4-FFF2-40B4-BE49-F238E27FC236}">
                <a16:creationId xmlns:a16="http://schemas.microsoft.com/office/drawing/2014/main" id="{06AF9C04-1FD4-467A-E089-AE1C10F71BA9}"/>
              </a:ext>
            </a:extLst>
          </p:cNvPr>
          <p:cNvPicPr preferRelativeResize="0"/>
          <p:nvPr/>
        </p:nvPicPr>
        <p:blipFill rotWithShape="1">
          <a:blip r:embed="rId2">
            <a:alphaModFix/>
          </a:blip>
          <a:srcRect/>
          <a:stretch/>
        </p:blipFill>
        <p:spPr>
          <a:xfrm>
            <a:off x="14519" y="258902"/>
            <a:ext cx="12192000" cy="965200"/>
          </a:xfrm>
          <a:prstGeom prst="rect">
            <a:avLst/>
          </a:prstGeom>
          <a:noFill/>
          <a:ln>
            <a:noFill/>
          </a:ln>
        </p:spPr>
      </p:pic>
      <p:pic>
        <p:nvPicPr>
          <p:cNvPr id="5" name="Content Placeholder 4">
            <a:extLst>
              <a:ext uri="{FF2B5EF4-FFF2-40B4-BE49-F238E27FC236}">
                <a16:creationId xmlns:a16="http://schemas.microsoft.com/office/drawing/2014/main" id="{FD3D400E-7ABB-18A0-065E-AD7560BFEC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59779" y="5571545"/>
            <a:ext cx="1289567" cy="1027553"/>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AFA1F89F-5960-1278-C0CF-D52CFB2FE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5926" y="5518092"/>
            <a:ext cx="1027553" cy="1027553"/>
          </a:xfrm>
          <a:prstGeom prst="rect">
            <a:avLst/>
          </a:prstGeom>
        </p:spPr>
      </p:pic>
      <p:sp>
        <p:nvSpPr>
          <p:cNvPr id="7" name="Rectangle 6">
            <a:extLst>
              <a:ext uri="{FF2B5EF4-FFF2-40B4-BE49-F238E27FC236}">
                <a16:creationId xmlns:a16="http://schemas.microsoft.com/office/drawing/2014/main" id="{ECC3EC39-962F-9C5C-5BA7-BEDA83E740D9}"/>
              </a:ext>
            </a:extLst>
          </p:cNvPr>
          <p:cNvSpPr/>
          <p:nvPr/>
        </p:nvSpPr>
        <p:spPr>
          <a:xfrm>
            <a:off x="-1" y="1323160"/>
            <a:ext cx="7952510" cy="5534839"/>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D3EB438-E935-015F-208F-4CE42E6D77D1}"/>
              </a:ext>
            </a:extLst>
          </p:cNvPr>
          <p:cNvSpPr txBox="1"/>
          <p:nvPr/>
        </p:nvSpPr>
        <p:spPr>
          <a:xfrm>
            <a:off x="734291" y="1814945"/>
            <a:ext cx="5777345" cy="4031873"/>
          </a:xfrm>
          <a:prstGeom prst="rect">
            <a:avLst/>
          </a:prstGeom>
          <a:noFill/>
        </p:spPr>
        <p:txBody>
          <a:bodyPr wrap="square" rtlCol="0">
            <a:spAutoFit/>
          </a:bodyPr>
          <a:lstStyle/>
          <a:p>
            <a:pPr algn="ctr"/>
            <a:r>
              <a:rPr lang="en-US" sz="3200" b="1" dirty="0"/>
              <a:t>Your Body is a House YOU Need to live in for 80 Years</a:t>
            </a:r>
          </a:p>
          <a:p>
            <a:pPr algn="ctr"/>
            <a:endParaRPr lang="en-US" sz="2400" b="1" dirty="0"/>
          </a:p>
          <a:p>
            <a:r>
              <a:rPr lang="en-US" sz="2400" dirty="0"/>
              <a:t>We work out, go to the gym, take care of our body – our house.  But what about our </a:t>
            </a:r>
          </a:p>
          <a:p>
            <a:r>
              <a:rPr lang="en-US" sz="2400" dirty="0"/>
              <a:t>Brains.  No one sees our brain.  With the same self-care, we can turn back the clock on aging, show up productive everyday, and live a longer and happier life.  </a:t>
            </a:r>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41B2A99A-A068-A078-F29E-9259E633F7A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28262" y="1933887"/>
            <a:ext cx="4842828" cy="3228552"/>
          </a:xfrm>
          <a:prstGeom prst="rect">
            <a:avLst/>
          </a:prstGeom>
        </p:spPr>
      </p:pic>
    </p:spTree>
    <p:extLst>
      <p:ext uri="{BB962C8B-B14F-4D97-AF65-F5344CB8AC3E}">
        <p14:creationId xmlns:p14="http://schemas.microsoft.com/office/powerpoint/2010/main" val="12364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1" y="161032"/>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323160"/>
            <a:ext cx="7952510" cy="5534839"/>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EE804B9-1196-A48A-B4BD-3EEB35C7B6B2}"/>
              </a:ext>
            </a:extLst>
          </p:cNvPr>
          <p:cNvSpPr txBox="1"/>
          <p:nvPr/>
        </p:nvSpPr>
        <p:spPr>
          <a:xfrm>
            <a:off x="263234" y="1565564"/>
            <a:ext cx="6664039" cy="4647426"/>
          </a:xfrm>
          <a:prstGeom prst="rect">
            <a:avLst/>
          </a:prstGeom>
          <a:noFill/>
        </p:spPr>
        <p:txBody>
          <a:bodyPr wrap="square" rtlCol="0">
            <a:spAutoFit/>
          </a:bodyPr>
          <a:lstStyle/>
          <a:p>
            <a:r>
              <a:rPr lang="en-US" sz="3200" b="1" dirty="0">
                <a:solidFill>
                  <a:schemeClr val="tx2"/>
                </a:solidFill>
              </a:rPr>
              <a:t>YOUR BRAIN</a:t>
            </a:r>
          </a:p>
          <a:p>
            <a:endParaRPr lang="en-US" sz="2400" dirty="0">
              <a:solidFill>
                <a:schemeClr val="tx2"/>
              </a:solidFill>
            </a:endParaRPr>
          </a:p>
          <a:p>
            <a:pPr marL="457200" indent="-457200">
              <a:buFont typeface="Arial" panose="020B0604020202020204" pitchFamily="34" charset="0"/>
              <a:buChar char="•"/>
            </a:pPr>
            <a:r>
              <a:rPr lang="en-US" sz="2400" dirty="0">
                <a:solidFill>
                  <a:schemeClr val="tx2"/>
                </a:solidFill>
              </a:rPr>
              <a:t>Complex organ that controls thought, memory, emotion, touch, motor skills, vision, breathing, temperature, hunger to regulate body functions</a:t>
            </a:r>
          </a:p>
          <a:p>
            <a:endParaRPr lang="en-US" sz="2400" dirty="0">
              <a:solidFill>
                <a:schemeClr val="tx2"/>
              </a:solidFill>
            </a:endParaRPr>
          </a:p>
          <a:p>
            <a:pPr marL="457200" indent="-457200">
              <a:buFont typeface="Arial" panose="020B0604020202020204" pitchFamily="34" charset="0"/>
              <a:buChar char="•"/>
            </a:pPr>
            <a:r>
              <a:rPr lang="en-US" sz="2400" dirty="0">
                <a:solidFill>
                  <a:schemeClr val="tx2"/>
                </a:solidFill>
              </a:rPr>
              <a:t>Functions depend on the neuron transmissions</a:t>
            </a:r>
          </a:p>
          <a:p>
            <a:endParaRPr lang="en-US" sz="2400" dirty="0">
              <a:solidFill>
                <a:schemeClr val="tx2"/>
              </a:solidFill>
            </a:endParaRPr>
          </a:p>
          <a:p>
            <a:pPr marL="457200" indent="-457200">
              <a:buFont typeface="Arial" panose="020B0604020202020204" pitchFamily="34" charset="0"/>
              <a:buChar char="•"/>
            </a:pPr>
            <a:r>
              <a:rPr lang="en-US" sz="2400" dirty="0">
                <a:solidFill>
                  <a:schemeClr val="tx2"/>
                </a:solidFill>
              </a:rPr>
              <a:t>Contains blood vessels, cells &amp; neurons (100 billion)</a:t>
            </a:r>
          </a:p>
          <a:p>
            <a:endParaRPr lang="en-US" sz="2400" dirty="0">
              <a:solidFill>
                <a:schemeClr val="tx2"/>
              </a:solidFill>
            </a:endParaRPr>
          </a:p>
          <a:p>
            <a:pPr marL="457200" indent="-457200">
              <a:buFont typeface="Arial" panose="020B0604020202020204" pitchFamily="34" charset="0"/>
              <a:buChar char="•"/>
            </a:pPr>
            <a:r>
              <a:rPr lang="en-US" sz="2400" dirty="0">
                <a:solidFill>
                  <a:schemeClr val="tx2"/>
                </a:solidFill>
              </a:rPr>
              <a:t>3lbs</a:t>
            </a:r>
          </a:p>
        </p:txBody>
      </p:sp>
      <p:pic>
        <p:nvPicPr>
          <p:cNvPr id="8" name="Picture 7">
            <a:extLst>
              <a:ext uri="{FF2B5EF4-FFF2-40B4-BE49-F238E27FC236}">
                <a16:creationId xmlns:a16="http://schemas.microsoft.com/office/drawing/2014/main" id="{47700C24-ED7D-522E-53B1-1257F1F6A9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509" y="2587490"/>
            <a:ext cx="3814517" cy="2542018"/>
          </a:xfrm>
          <a:prstGeom prst="rect">
            <a:avLst/>
          </a:prstGeom>
        </p:spPr>
      </p:pic>
    </p:spTree>
    <p:extLst>
      <p:ext uri="{BB962C8B-B14F-4D97-AF65-F5344CB8AC3E}">
        <p14:creationId xmlns:p14="http://schemas.microsoft.com/office/powerpoint/2010/main" val="11686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1" y="1593274"/>
            <a:ext cx="7093528" cy="52647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6F68E07-488D-CB57-6EED-8A91C42301E9}"/>
              </a:ext>
            </a:extLst>
          </p:cNvPr>
          <p:cNvSpPr txBox="1"/>
          <p:nvPr/>
        </p:nvSpPr>
        <p:spPr>
          <a:xfrm>
            <a:off x="318653" y="1842655"/>
            <a:ext cx="5915892" cy="4278094"/>
          </a:xfrm>
          <a:prstGeom prst="rect">
            <a:avLst/>
          </a:prstGeom>
          <a:noFill/>
        </p:spPr>
        <p:txBody>
          <a:bodyPr wrap="square" rtlCol="0">
            <a:spAutoFit/>
          </a:bodyPr>
          <a:lstStyle/>
          <a:p>
            <a:r>
              <a:rPr lang="en-US" sz="3200" b="1" dirty="0">
                <a:solidFill>
                  <a:schemeClr val="tx2"/>
                </a:solidFill>
              </a:rPr>
              <a:t>NEUROPLASTICITY</a:t>
            </a:r>
          </a:p>
          <a:p>
            <a:pPr marL="457200" indent="-457200">
              <a:buFont typeface="Arial" panose="020B0604020202020204" pitchFamily="34" charset="0"/>
              <a:buChar char="•"/>
            </a:pPr>
            <a:r>
              <a:rPr lang="en-US" sz="2400" dirty="0">
                <a:solidFill>
                  <a:schemeClr val="tx2"/>
                </a:solidFill>
              </a:rPr>
              <a:t>Ability of neural networks in the brain to change through growth &amp; reorganization</a:t>
            </a:r>
          </a:p>
          <a:p>
            <a:pPr marL="457200" indent="-457200">
              <a:buFont typeface="Arial" panose="020B0604020202020204" pitchFamily="34" charset="0"/>
              <a:buChar char="•"/>
            </a:pPr>
            <a:r>
              <a:rPr lang="en-US" sz="2400" dirty="0">
                <a:solidFill>
                  <a:schemeClr val="tx2"/>
                </a:solidFill>
              </a:rPr>
              <a:t>Learning increases the number of connections between neurons</a:t>
            </a:r>
          </a:p>
          <a:p>
            <a:pPr marL="457200" indent="-457200">
              <a:buFont typeface="Arial" panose="020B0604020202020204" pitchFamily="34" charset="0"/>
              <a:buChar char="•"/>
            </a:pPr>
            <a:r>
              <a:rPr lang="en-US" sz="2400" dirty="0">
                <a:solidFill>
                  <a:schemeClr val="tx2"/>
                </a:solidFill>
              </a:rPr>
              <a:t>Naturally neurons shrink as we age and connections drop which affect learning &amp; memory.</a:t>
            </a:r>
          </a:p>
          <a:p>
            <a:pPr marL="457200" indent="-457200">
              <a:buFont typeface="Arial" panose="020B0604020202020204" pitchFamily="34" charset="0"/>
              <a:buChar char="•"/>
            </a:pPr>
            <a:r>
              <a:rPr lang="en-US" sz="2400" dirty="0">
                <a:solidFill>
                  <a:schemeClr val="tx2"/>
                </a:solidFill>
              </a:rPr>
              <a:t>Brain processing speeds come from the efficiency and strength of</a:t>
            </a:r>
          </a:p>
          <a:p>
            <a:r>
              <a:rPr lang="en-US" sz="2400" dirty="0">
                <a:solidFill>
                  <a:schemeClr val="tx2"/>
                </a:solidFill>
              </a:rPr>
              <a:t>       neural connections</a:t>
            </a:r>
          </a:p>
        </p:txBody>
      </p:sp>
      <p:pic>
        <p:nvPicPr>
          <p:cNvPr id="8" name="Picture 7">
            <a:extLst>
              <a:ext uri="{FF2B5EF4-FFF2-40B4-BE49-F238E27FC236}">
                <a16:creationId xmlns:a16="http://schemas.microsoft.com/office/drawing/2014/main" id="{73ED0D00-3ABB-E161-E0FA-C29BDC9FA6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2766" y="2388646"/>
            <a:ext cx="3756959" cy="2503660"/>
          </a:xfrm>
          <a:prstGeom prst="rect">
            <a:avLst/>
          </a:prstGeom>
        </p:spPr>
      </p:pic>
    </p:spTree>
    <p:extLst>
      <p:ext uri="{BB962C8B-B14F-4D97-AF65-F5344CB8AC3E}">
        <p14:creationId xmlns:p14="http://schemas.microsoft.com/office/powerpoint/2010/main" val="26453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0" y="521250"/>
            <a:ext cx="12192000" cy="965200"/>
          </a:xfrm>
          <a:prstGeom prst="rect">
            <a:avLst/>
          </a:prstGeom>
          <a:noFill/>
          <a:ln>
            <a:noFill/>
          </a:ln>
        </p:spPr>
      </p:pic>
      <p:pic>
        <p:nvPicPr>
          <p:cNvPr id="6" name="Picture 5">
            <a:extLst>
              <a:ext uri="{FF2B5EF4-FFF2-40B4-BE49-F238E27FC236}">
                <a16:creationId xmlns:a16="http://schemas.microsoft.com/office/drawing/2014/main" id="{17DD0D1E-991B-0BA3-E15E-B016DC6A3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571" y="5724570"/>
            <a:ext cx="1083454" cy="86331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71591297-A54B-7B1B-8748-DC4DC0428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sp>
        <p:nvSpPr>
          <p:cNvPr id="9" name="Rectangle 6">
            <a:extLst>
              <a:ext uri="{FF2B5EF4-FFF2-40B4-BE49-F238E27FC236}">
                <a16:creationId xmlns:a16="http://schemas.microsoft.com/office/drawing/2014/main" id="{F1C1CF59-76F5-B71A-D824-D3E275E48294}"/>
              </a:ext>
            </a:extLst>
          </p:cNvPr>
          <p:cNvSpPr/>
          <p:nvPr/>
        </p:nvSpPr>
        <p:spPr>
          <a:xfrm>
            <a:off x="-2" y="1593274"/>
            <a:ext cx="10848111" cy="5721926"/>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FB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9742137-13A3-0558-A41E-C022B2B821FB}"/>
              </a:ext>
            </a:extLst>
          </p:cNvPr>
          <p:cNvSpPr txBox="1"/>
          <p:nvPr/>
        </p:nvSpPr>
        <p:spPr>
          <a:xfrm>
            <a:off x="318653" y="1814945"/>
            <a:ext cx="7308274" cy="4647426"/>
          </a:xfrm>
          <a:prstGeom prst="rect">
            <a:avLst/>
          </a:prstGeom>
          <a:noFill/>
        </p:spPr>
        <p:txBody>
          <a:bodyPr wrap="square" rtlCol="0">
            <a:spAutoFit/>
          </a:bodyPr>
          <a:lstStyle/>
          <a:p>
            <a:r>
              <a:rPr lang="en-US" sz="3200" b="1" dirty="0">
                <a:solidFill>
                  <a:schemeClr val="tx2"/>
                </a:solidFill>
              </a:rPr>
              <a:t>WHY Is this Important?</a:t>
            </a:r>
          </a:p>
          <a:p>
            <a:endParaRPr lang="en-US" sz="2400" dirty="0">
              <a:solidFill>
                <a:schemeClr val="tx2"/>
              </a:solidFill>
            </a:endParaRPr>
          </a:p>
          <a:p>
            <a:r>
              <a:rPr lang="en-US" sz="2400" dirty="0">
                <a:solidFill>
                  <a:schemeClr val="tx2"/>
                </a:solidFill>
              </a:rPr>
              <a:t>OPTIMAL PERFORMANCE</a:t>
            </a:r>
          </a:p>
          <a:p>
            <a:r>
              <a:rPr lang="en-US" sz="2400" dirty="0">
                <a:solidFill>
                  <a:schemeClr val="tx2"/>
                </a:solidFill>
              </a:rPr>
              <a:t>	Powerful Brain</a:t>
            </a:r>
          </a:p>
          <a:p>
            <a:r>
              <a:rPr lang="en-US" sz="2400" dirty="0">
                <a:solidFill>
                  <a:schemeClr val="tx2"/>
                </a:solidFill>
              </a:rPr>
              <a:t>	Powerful Student</a:t>
            </a:r>
          </a:p>
          <a:p>
            <a:r>
              <a:rPr lang="en-US" sz="2400" dirty="0">
                <a:solidFill>
                  <a:schemeClr val="tx2"/>
                </a:solidFill>
              </a:rPr>
              <a:t>	Powerful Leader</a:t>
            </a:r>
          </a:p>
          <a:p>
            <a:endParaRPr lang="en-US" sz="2400" dirty="0">
              <a:solidFill>
                <a:schemeClr val="tx2"/>
              </a:solidFill>
            </a:endParaRPr>
          </a:p>
          <a:p>
            <a:r>
              <a:rPr lang="en-US" sz="2400" dirty="0">
                <a:solidFill>
                  <a:schemeClr val="tx2"/>
                </a:solidFill>
              </a:rPr>
              <a:t>IMPROVED HEALTH FOR LONGEVITY</a:t>
            </a:r>
          </a:p>
          <a:p>
            <a:r>
              <a:rPr lang="en-US" sz="2400" dirty="0">
                <a:solidFill>
                  <a:schemeClr val="tx2"/>
                </a:solidFill>
              </a:rPr>
              <a:t>             2030, 75 Million people Dementia AND </a:t>
            </a:r>
          </a:p>
          <a:p>
            <a:r>
              <a:rPr lang="en-US" sz="2400" dirty="0">
                <a:solidFill>
                  <a:schemeClr val="tx2"/>
                </a:solidFill>
              </a:rPr>
              <a:t>             By 2050, 135 Million</a:t>
            </a:r>
          </a:p>
          <a:p>
            <a:endParaRPr lang="en-US" sz="2400" dirty="0">
              <a:solidFill>
                <a:schemeClr val="tx2"/>
              </a:solidFill>
            </a:endParaRPr>
          </a:p>
          <a:p>
            <a:r>
              <a:rPr lang="en-US" sz="2400" dirty="0">
                <a:solidFill>
                  <a:schemeClr val="tx2"/>
                </a:solidFill>
              </a:rPr>
              <a:t>Life-Insurance Cognitive Test</a:t>
            </a:r>
          </a:p>
        </p:txBody>
      </p:sp>
      <p:pic>
        <p:nvPicPr>
          <p:cNvPr id="3" name="Picture 2">
            <a:extLst>
              <a:ext uri="{FF2B5EF4-FFF2-40B4-BE49-F238E27FC236}">
                <a16:creationId xmlns:a16="http://schemas.microsoft.com/office/drawing/2014/main" id="{529DCBAD-BDAF-98C6-DCE2-7690D71DB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254" y="2210086"/>
            <a:ext cx="4056366" cy="3268789"/>
          </a:xfrm>
          <a:prstGeom prst="rect">
            <a:avLst/>
          </a:prstGeom>
        </p:spPr>
      </p:pic>
    </p:spTree>
    <p:extLst>
      <p:ext uri="{BB962C8B-B14F-4D97-AF65-F5344CB8AC3E}">
        <p14:creationId xmlns:p14="http://schemas.microsoft.com/office/powerpoint/2010/main" val="279091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C630-1DFB-5F2B-D51E-DB360C4BCD8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788E263-A415-0FE1-3DEC-326367CD31C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1846813"/>
            <a:ext cx="7078917" cy="3244056"/>
          </a:xfrm>
          <a:solidFill>
            <a:schemeClr val="accent3"/>
          </a:solidFill>
          <a:ln>
            <a:solidFill>
              <a:schemeClr val="accent5"/>
            </a:solidFill>
          </a:ln>
        </p:spPr>
      </p:pic>
      <p:pic>
        <p:nvPicPr>
          <p:cNvPr id="4" name="Google Shape;86;p1">
            <a:extLst>
              <a:ext uri="{FF2B5EF4-FFF2-40B4-BE49-F238E27FC236}">
                <a16:creationId xmlns:a16="http://schemas.microsoft.com/office/drawing/2014/main" id="{65911874-B314-7E3C-850E-C6D938064699}"/>
              </a:ext>
            </a:extLst>
          </p:cNvPr>
          <p:cNvPicPr preferRelativeResize="0"/>
          <p:nvPr/>
        </p:nvPicPr>
        <p:blipFill rotWithShape="1">
          <a:blip r:embed="rId4">
            <a:alphaModFix/>
          </a:blip>
          <a:srcRect/>
          <a:stretch/>
        </p:blipFill>
        <p:spPr>
          <a:xfrm>
            <a:off x="0" y="521250"/>
            <a:ext cx="12192000" cy="965200"/>
          </a:xfrm>
          <a:prstGeom prst="rect">
            <a:avLst/>
          </a:prstGeom>
          <a:noFill/>
          <a:ln>
            <a:noFill/>
          </a:ln>
        </p:spPr>
      </p:pic>
      <p:sp>
        <p:nvSpPr>
          <p:cNvPr id="7" name="TextBox 6">
            <a:extLst>
              <a:ext uri="{FF2B5EF4-FFF2-40B4-BE49-F238E27FC236}">
                <a16:creationId xmlns:a16="http://schemas.microsoft.com/office/drawing/2014/main" id="{C6AF962A-6999-BF53-2769-B85501E57993}"/>
              </a:ext>
            </a:extLst>
          </p:cNvPr>
          <p:cNvSpPr txBox="1"/>
          <p:nvPr/>
        </p:nvSpPr>
        <p:spPr>
          <a:xfrm>
            <a:off x="2844800" y="5303044"/>
            <a:ext cx="6502400" cy="230832"/>
          </a:xfrm>
          <a:prstGeom prst="rect">
            <a:avLst/>
          </a:prstGeom>
          <a:noFill/>
        </p:spPr>
        <p:txBody>
          <a:bodyPr wrap="square" rtlCol="0">
            <a:spAutoFit/>
          </a:bodyPr>
          <a:lstStyle/>
          <a:p>
            <a:r>
              <a:rPr lang="en-US" sz="900">
                <a:hlinkClick r:id="rId3" tooltip="https://owl.excelsior.edu/educator-resources/using-the-owl/sample-course-activities/"/>
              </a:rPr>
              <a:t>This Photo</a:t>
            </a:r>
            <a:r>
              <a:rPr lang="en-US" sz="900"/>
              <a:t> by Unknown Author is licensed under </a:t>
            </a:r>
            <a:r>
              <a:rPr lang="en-US" sz="900">
                <a:hlinkClick r:id="rId5" tooltip="https://creativecommons.org/licenses/by/3.0/"/>
              </a:rPr>
              <a:t>CC BY</a:t>
            </a:r>
            <a:endParaRPr lang="en-US" sz="900"/>
          </a:p>
        </p:txBody>
      </p:sp>
      <p:sp>
        <p:nvSpPr>
          <p:cNvPr id="8" name="TextBox 7">
            <a:extLst>
              <a:ext uri="{FF2B5EF4-FFF2-40B4-BE49-F238E27FC236}">
                <a16:creationId xmlns:a16="http://schemas.microsoft.com/office/drawing/2014/main" id="{7FAB4B20-903D-5D38-999B-6F2B556D4534}"/>
              </a:ext>
            </a:extLst>
          </p:cNvPr>
          <p:cNvSpPr txBox="1"/>
          <p:nvPr/>
        </p:nvSpPr>
        <p:spPr>
          <a:xfrm>
            <a:off x="6096000" y="5818909"/>
            <a:ext cx="5022273" cy="1200329"/>
          </a:xfrm>
          <a:prstGeom prst="rect">
            <a:avLst/>
          </a:prstGeom>
          <a:noFill/>
        </p:spPr>
        <p:txBody>
          <a:bodyPr wrap="square" rtlCol="0">
            <a:spAutoFit/>
          </a:bodyPr>
          <a:lstStyle/>
          <a:p>
            <a:r>
              <a:rPr lang="en-US" sz="2400" b="1" dirty="0"/>
              <a:t>Pencils down</a:t>
            </a:r>
          </a:p>
          <a:p>
            <a:r>
              <a:rPr lang="en-US" sz="2400" b="1" dirty="0"/>
              <a:t>Breathe in for 4, hold it for 4, and exhale 4</a:t>
            </a:r>
          </a:p>
        </p:txBody>
      </p:sp>
    </p:spTree>
    <p:extLst>
      <p:ext uri="{BB962C8B-B14F-4D97-AF65-F5344CB8AC3E}">
        <p14:creationId xmlns:p14="http://schemas.microsoft.com/office/powerpoint/2010/main" val="3675912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9F7A-8B12-C1A7-53C6-71283188577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1CF997F-7DD6-F1CC-E4E7-51DB943887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19854" y="5796509"/>
            <a:ext cx="873931" cy="696366"/>
          </a:xfrm>
          <a:prstGeom prst="rect">
            <a:avLst/>
          </a:prstGeom>
        </p:spPr>
      </p:pic>
      <p:pic>
        <p:nvPicPr>
          <p:cNvPr id="59" name="Picture 58">
            <a:extLst>
              <a:ext uri="{FF2B5EF4-FFF2-40B4-BE49-F238E27FC236}">
                <a16:creationId xmlns:a16="http://schemas.microsoft.com/office/drawing/2014/main" id="{A89CF88C-F9F5-D840-0761-9D582DE9324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3650" y="1924123"/>
            <a:ext cx="8358743" cy="5030969"/>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5FE092B6-7EDD-4416-95FB-F6DFF9CC5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9893" y="5794502"/>
            <a:ext cx="723454" cy="723454"/>
          </a:xfrm>
          <a:prstGeom prst="rect">
            <a:avLst/>
          </a:prstGeom>
        </p:spPr>
      </p:pic>
      <p:pic>
        <p:nvPicPr>
          <p:cNvPr id="11" name="Picture 10">
            <a:extLst>
              <a:ext uri="{FF2B5EF4-FFF2-40B4-BE49-F238E27FC236}">
                <a16:creationId xmlns:a16="http://schemas.microsoft.com/office/drawing/2014/main" id="{712D3FBC-EC1E-5AA8-DE96-98A5F26C776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54066" y="2405496"/>
            <a:ext cx="4195021" cy="2969438"/>
          </a:xfrm>
          <a:prstGeom prst="rect">
            <a:avLst/>
          </a:prstGeom>
        </p:spPr>
      </p:pic>
      <p:sp>
        <p:nvSpPr>
          <p:cNvPr id="12" name="TextBox 11">
            <a:extLst>
              <a:ext uri="{FF2B5EF4-FFF2-40B4-BE49-F238E27FC236}">
                <a16:creationId xmlns:a16="http://schemas.microsoft.com/office/drawing/2014/main" id="{6431E38A-6DA3-0095-6913-48383177F787}"/>
              </a:ext>
            </a:extLst>
          </p:cNvPr>
          <p:cNvSpPr txBox="1"/>
          <p:nvPr/>
        </p:nvSpPr>
        <p:spPr>
          <a:xfrm>
            <a:off x="4354066" y="6443249"/>
            <a:ext cx="45719" cy="6463308"/>
          </a:xfrm>
          <a:prstGeom prst="rect">
            <a:avLst/>
          </a:prstGeom>
          <a:noFill/>
        </p:spPr>
        <p:txBody>
          <a:bodyPr wrap="square" rtlCol="0">
            <a:spAutoFit/>
          </a:bodyPr>
          <a:lstStyle/>
          <a:p>
            <a:r>
              <a:rPr lang="en-US" sz="900">
                <a:hlinkClick r:id="rId8" tooltip="https://pngimg.com/download/72940"/>
              </a:rPr>
              <a:t>This Photo</a:t>
            </a:r>
            <a:r>
              <a:rPr lang="en-US" sz="900"/>
              <a:t> by Unknown Author is licensed under </a:t>
            </a:r>
            <a:r>
              <a:rPr lang="en-US" sz="900">
                <a:hlinkClick r:id="rId9" tooltip="https://creativecommons.org/licenses/by-nc/3.0/"/>
              </a:rPr>
              <a:t>CC BY-NC</a:t>
            </a:r>
            <a:endParaRPr lang="en-US" sz="900"/>
          </a:p>
        </p:txBody>
      </p:sp>
      <p:pic>
        <p:nvPicPr>
          <p:cNvPr id="14" name="Picture 13">
            <a:extLst>
              <a:ext uri="{FF2B5EF4-FFF2-40B4-BE49-F238E27FC236}">
                <a16:creationId xmlns:a16="http://schemas.microsoft.com/office/drawing/2014/main" id="{11644318-A6B2-7B3E-8B00-384D73FBBB7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67746" y="2048292"/>
            <a:ext cx="6096000" cy="3860800"/>
          </a:xfrm>
          <a:prstGeom prst="rect">
            <a:avLst/>
          </a:prstGeom>
        </p:spPr>
      </p:pic>
      <p:pic>
        <p:nvPicPr>
          <p:cNvPr id="16" name="Picture 15">
            <a:extLst>
              <a:ext uri="{FF2B5EF4-FFF2-40B4-BE49-F238E27FC236}">
                <a16:creationId xmlns:a16="http://schemas.microsoft.com/office/drawing/2014/main" id="{F63AF619-76E1-0F4A-9FAC-6E988D6B8CEC}"/>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602464" y="1988228"/>
            <a:ext cx="5884672" cy="3920864"/>
          </a:xfrm>
          <a:prstGeom prst="rect">
            <a:avLst/>
          </a:prstGeom>
        </p:spPr>
      </p:pic>
      <p:pic>
        <p:nvPicPr>
          <p:cNvPr id="18" name="Picture 17">
            <a:extLst>
              <a:ext uri="{FF2B5EF4-FFF2-40B4-BE49-F238E27FC236}">
                <a16:creationId xmlns:a16="http://schemas.microsoft.com/office/drawing/2014/main" id="{CBC6C3CA-15F1-43E7-B70D-2202620EBF8B}"/>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3679087" y="1666468"/>
            <a:ext cx="5215425" cy="5215425"/>
          </a:xfrm>
          <a:prstGeom prst="rect">
            <a:avLst/>
          </a:prstGeom>
        </p:spPr>
      </p:pic>
      <p:pic>
        <p:nvPicPr>
          <p:cNvPr id="20" name="Picture 19">
            <a:extLst>
              <a:ext uri="{FF2B5EF4-FFF2-40B4-BE49-F238E27FC236}">
                <a16:creationId xmlns:a16="http://schemas.microsoft.com/office/drawing/2014/main" id="{DC8D0592-6436-28FA-B376-D0107A65649D}"/>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3602464" y="1988228"/>
            <a:ext cx="5791202" cy="3860801"/>
          </a:xfrm>
          <a:prstGeom prst="rect">
            <a:avLst/>
          </a:prstGeom>
        </p:spPr>
      </p:pic>
      <p:pic>
        <p:nvPicPr>
          <p:cNvPr id="22" name="Picture 21">
            <a:extLst>
              <a:ext uri="{FF2B5EF4-FFF2-40B4-BE49-F238E27FC236}">
                <a16:creationId xmlns:a16="http://schemas.microsoft.com/office/drawing/2014/main" id="{AD90859D-2A7C-2757-ADF9-5AFE04D6518B}"/>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3525854" y="1933701"/>
            <a:ext cx="5791202" cy="3860801"/>
          </a:xfrm>
          <a:prstGeom prst="rect">
            <a:avLst/>
          </a:prstGeom>
        </p:spPr>
      </p:pic>
      <p:pic>
        <p:nvPicPr>
          <p:cNvPr id="24" name="Picture 23">
            <a:extLst>
              <a:ext uri="{FF2B5EF4-FFF2-40B4-BE49-F238E27FC236}">
                <a16:creationId xmlns:a16="http://schemas.microsoft.com/office/drawing/2014/main" id="{D57BD6E7-7B48-C20D-BCE1-6D9D65E8F2A6}"/>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3902197" y="1681377"/>
            <a:ext cx="5626187" cy="4347508"/>
          </a:xfrm>
          <a:prstGeom prst="rect">
            <a:avLst/>
          </a:prstGeom>
        </p:spPr>
      </p:pic>
      <p:sp>
        <p:nvSpPr>
          <p:cNvPr id="25" name="TextBox 24">
            <a:extLst>
              <a:ext uri="{FF2B5EF4-FFF2-40B4-BE49-F238E27FC236}">
                <a16:creationId xmlns:a16="http://schemas.microsoft.com/office/drawing/2014/main" id="{D952D2D4-C648-3A61-B1AC-81DCC2CEE310}"/>
              </a:ext>
            </a:extLst>
          </p:cNvPr>
          <p:cNvSpPr txBox="1"/>
          <p:nvPr/>
        </p:nvSpPr>
        <p:spPr>
          <a:xfrm>
            <a:off x="3902197" y="6092625"/>
            <a:ext cx="5367471" cy="230832"/>
          </a:xfrm>
          <a:prstGeom prst="rect">
            <a:avLst/>
          </a:prstGeom>
          <a:noFill/>
        </p:spPr>
        <p:txBody>
          <a:bodyPr wrap="square" rtlCol="0">
            <a:spAutoFit/>
          </a:bodyPr>
          <a:lstStyle/>
          <a:p>
            <a:r>
              <a:rPr lang="en-US" sz="900">
                <a:hlinkClick r:id="rId21" tooltip="https://www.pngall.com/blueberry-png/"/>
              </a:rPr>
              <a:t>This Photo</a:t>
            </a:r>
            <a:r>
              <a:rPr lang="en-US" sz="900"/>
              <a:t> by Unknown Author is licensed under </a:t>
            </a:r>
            <a:r>
              <a:rPr lang="en-US" sz="900">
                <a:hlinkClick r:id="rId9" tooltip="https://creativecommons.org/licenses/by-nc/3.0/"/>
              </a:rPr>
              <a:t>CC BY-NC</a:t>
            </a:r>
            <a:endParaRPr lang="en-US" sz="900"/>
          </a:p>
        </p:txBody>
      </p:sp>
      <p:pic>
        <p:nvPicPr>
          <p:cNvPr id="27" name="Picture 26">
            <a:extLst>
              <a:ext uri="{FF2B5EF4-FFF2-40B4-BE49-F238E27FC236}">
                <a16:creationId xmlns:a16="http://schemas.microsoft.com/office/drawing/2014/main" id="{B5CC65A2-C08D-C129-DCB2-D61B3DADF06C}"/>
              </a:ext>
            </a:extLst>
          </p:cNvPr>
          <p:cNvPicPr>
            <a:picLocks noChangeAspect="1"/>
          </p:cNvPicPr>
          <p:nvPr/>
        </p:nvPicPr>
        <p:blipFill>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a:off x="3496800" y="1953781"/>
            <a:ext cx="6096000" cy="4048835"/>
          </a:xfrm>
          <a:prstGeom prst="rect">
            <a:avLst/>
          </a:prstGeom>
        </p:spPr>
      </p:pic>
      <p:pic>
        <p:nvPicPr>
          <p:cNvPr id="31" name="Picture 30">
            <a:extLst>
              <a:ext uri="{FF2B5EF4-FFF2-40B4-BE49-F238E27FC236}">
                <a16:creationId xmlns:a16="http://schemas.microsoft.com/office/drawing/2014/main" id="{BA9AF30A-815A-80EF-FBDD-6982238034EB}"/>
              </a:ext>
            </a:extLst>
          </p:cNvPr>
          <p:cNvPicPr>
            <a:picLocks noChangeAspect="1"/>
          </p:cNvPicPr>
          <p:nvPr/>
        </p:nvPicPr>
        <p:blipFill>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1990316" y="2346871"/>
            <a:ext cx="5791202" cy="3860801"/>
          </a:xfrm>
          <a:prstGeom prst="rect">
            <a:avLst/>
          </a:prstGeom>
        </p:spPr>
      </p:pic>
      <p:pic>
        <p:nvPicPr>
          <p:cNvPr id="33" name="Picture 32">
            <a:extLst>
              <a:ext uri="{FF2B5EF4-FFF2-40B4-BE49-F238E27FC236}">
                <a16:creationId xmlns:a16="http://schemas.microsoft.com/office/drawing/2014/main" id="{EAFFB25F-2A74-C19B-85DB-608AB3EF91F7}"/>
              </a:ext>
            </a:extLst>
          </p:cNvPr>
          <p:cNvPicPr>
            <a:picLocks noChangeAspect="1"/>
          </p:cNvPicPr>
          <p:nvPr/>
        </p:nvPicPr>
        <p:blipFill>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2286731" y="2102699"/>
            <a:ext cx="6310093" cy="4206729"/>
          </a:xfrm>
          <a:prstGeom prst="rect">
            <a:avLst/>
          </a:prstGeom>
        </p:spPr>
      </p:pic>
      <p:pic>
        <p:nvPicPr>
          <p:cNvPr id="35" name="Picture 34">
            <a:extLst>
              <a:ext uri="{FF2B5EF4-FFF2-40B4-BE49-F238E27FC236}">
                <a16:creationId xmlns:a16="http://schemas.microsoft.com/office/drawing/2014/main" id="{E11EFC01-5399-A63B-FF2B-244E90EDAC94}"/>
              </a:ext>
            </a:extLst>
          </p:cNvPr>
          <p:cNvPicPr>
            <a:picLocks noChangeAspect="1"/>
          </p:cNvPicPr>
          <p:nvPr/>
        </p:nvPicPr>
        <p:blipFill>
          <a:blip r:embed="rId28">
            <a:extLs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a:off x="2798334" y="1257279"/>
            <a:ext cx="7772400" cy="4307385"/>
          </a:xfrm>
          <a:prstGeom prst="rect">
            <a:avLst/>
          </a:prstGeom>
        </p:spPr>
      </p:pic>
      <p:pic>
        <p:nvPicPr>
          <p:cNvPr id="38" name="Picture 37">
            <a:extLst>
              <a:ext uri="{FF2B5EF4-FFF2-40B4-BE49-F238E27FC236}">
                <a16:creationId xmlns:a16="http://schemas.microsoft.com/office/drawing/2014/main" id="{68D74DDB-72CC-E7F0-0F75-91447B8516AA}"/>
              </a:ext>
            </a:extLst>
          </p:cNvPr>
          <p:cNvPicPr>
            <a:picLocks noChangeAspect="1"/>
          </p:cNvPicPr>
          <p:nvPr/>
        </p:nvPicPr>
        <p:blipFill>
          <a:blip r:embed="rId30">
            <a:extLst>
              <a:ext uri="{28A0092B-C50C-407E-A947-70E740481C1C}">
                <a14:useLocalDpi xmlns:a14="http://schemas.microsoft.com/office/drawing/2010/main" val="0"/>
              </a:ext>
              <a:ext uri="{837473B0-CC2E-450A-ABE3-18F120FF3D39}">
                <a1611:picAttrSrcUrl xmlns:a1611="http://schemas.microsoft.com/office/drawing/2016/11/main" r:id="rId31"/>
              </a:ext>
            </a:extLst>
          </a:blip>
          <a:stretch>
            <a:fillRect/>
          </a:stretch>
        </p:blipFill>
        <p:spPr>
          <a:xfrm>
            <a:off x="369290" y="1745241"/>
            <a:ext cx="6444118" cy="4298553"/>
          </a:xfrm>
          <a:prstGeom prst="rect">
            <a:avLst/>
          </a:prstGeom>
        </p:spPr>
      </p:pic>
      <p:pic>
        <p:nvPicPr>
          <p:cNvPr id="40" name="Picture 39">
            <a:extLst>
              <a:ext uri="{FF2B5EF4-FFF2-40B4-BE49-F238E27FC236}">
                <a16:creationId xmlns:a16="http://schemas.microsoft.com/office/drawing/2014/main" id="{260A5307-B8C3-73D4-F1A4-9AA73629F93E}"/>
              </a:ext>
            </a:extLst>
          </p:cNvPr>
          <p:cNvPicPr>
            <a:picLocks noChangeAspect="1"/>
          </p:cNvPicPr>
          <p:nvPr/>
        </p:nvPicPr>
        <p:blipFill>
          <a:blip r:embed="rId32">
            <a:extLst>
              <a:ext uri="{28A0092B-C50C-407E-A947-70E740481C1C}">
                <a14:useLocalDpi xmlns:a14="http://schemas.microsoft.com/office/drawing/2010/main" val="0"/>
              </a:ext>
              <a:ext uri="{837473B0-CC2E-450A-ABE3-18F120FF3D39}">
                <a1611:picAttrSrcUrl xmlns:a1611="http://schemas.microsoft.com/office/drawing/2016/11/main" r:id="rId33"/>
              </a:ext>
            </a:extLst>
          </a:blip>
          <a:stretch>
            <a:fillRect/>
          </a:stretch>
        </p:blipFill>
        <p:spPr>
          <a:xfrm>
            <a:off x="4390471" y="2030328"/>
            <a:ext cx="3810000" cy="3898900"/>
          </a:xfrm>
          <a:prstGeom prst="rect">
            <a:avLst/>
          </a:prstGeom>
        </p:spPr>
      </p:pic>
      <p:sp>
        <p:nvSpPr>
          <p:cNvPr id="41" name="TextBox 40">
            <a:extLst>
              <a:ext uri="{FF2B5EF4-FFF2-40B4-BE49-F238E27FC236}">
                <a16:creationId xmlns:a16="http://schemas.microsoft.com/office/drawing/2014/main" id="{61560739-5BB2-DCFC-0F4C-23AD8268D7B5}"/>
              </a:ext>
            </a:extLst>
          </p:cNvPr>
          <p:cNvSpPr txBox="1"/>
          <p:nvPr/>
        </p:nvSpPr>
        <p:spPr>
          <a:xfrm>
            <a:off x="4390471" y="5929228"/>
            <a:ext cx="3810000" cy="230832"/>
          </a:xfrm>
          <a:prstGeom prst="rect">
            <a:avLst/>
          </a:prstGeom>
          <a:noFill/>
        </p:spPr>
        <p:txBody>
          <a:bodyPr wrap="square" rtlCol="0">
            <a:spAutoFit/>
          </a:bodyPr>
          <a:lstStyle/>
          <a:p>
            <a:r>
              <a:rPr lang="en-US" sz="900">
                <a:hlinkClick r:id="rId33" tooltip="https://pngimg.com/download/498"/>
              </a:rPr>
              <a:t>This Photo</a:t>
            </a:r>
            <a:r>
              <a:rPr lang="en-US" sz="900"/>
              <a:t> by Unknown Author is licensed under </a:t>
            </a:r>
            <a:r>
              <a:rPr lang="en-US" sz="900">
                <a:hlinkClick r:id="rId9" tooltip="https://creativecommons.org/licenses/by-nc/3.0/"/>
              </a:rPr>
              <a:t>CC BY-NC</a:t>
            </a:r>
            <a:endParaRPr lang="en-US" sz="900"/>
          </a:p>
        </p:txBody>
      </p:sp>
      <p:pic>
        <p:nvPicPr>
          <p:cNvPr id="43" name="Picture 42">
            <a:extLst>
              <a:ext uri="{FF2B5EF4-FFF2-40B4-BE49-F238E27FC236}">
                <a16:creationId xmlns:a16="http://schemas.microsoft.com/office/drawing/2014/main" id="{F3DAF5D8-9C00-15C4-A2AB-5E6FB8613D26}"/>
              </a:ext>
            </a:extLst>
          </p:cNvPr>
          <p:cNvPicPr>
            <a:picLocks noChangeAspect="1"/>
          </p:cNvPicPr>
          <p:nvPr/>
        </p:nvPicPr>
        <p:blipFill>
          <a:blip r:embed="rId34">
            <a:extLst>
              <a:ext uri="{28A0092B-C50C-407E-A947-70E740481C1C}">
                <a14:useLocalDpi xmlns:a14="http://schemas.microsoft.com/office/drawing/2010/main" val="0"/>
              </a:ext>
              <a:ext uri="{837473B0-CC2E-450A-ABE3-18F120FF3D39}">
                <a1611:picAttrSrcUrl xmlns:a1611="http://schemas.microsoft.com/office/drawing/2016/11/main" r:id="rId35"/>
              </a:ext>
            </a:extLst>
          </a:blip>
          <a:stretch>
            <a:fillRect/>
          </a:stretch>
        </p:blipFill>
        <p:spPr>
          <a:xfrm>
            <a:off x="1234932" y="2034207"/>
            <a:ext cx="6985000" cy="4800600"/>
          </a:xfrm>
          <a:prstGeom prst="rect">
            <a:avLst/>
          </a:prstGeom>
        </p:spPr>
      </p:pic>
      <p:pic>
        <p:nvPicPr>
          <p:cNvPr id="45" name="Picture 44">
            <a:extLst>
              <a:ext uri="{FF2B5EF4-FFF2-40B4-BE49-F238E27FC236}">
                <a16:creationId xmlns:a16="http://schemas.microsoft.com/office/drawing/2014/main" id="{3BC73F89-FB93-677F-A140-4C63A6920112}"/>
              </a:ext>
            </a:extLst>
          </p:cNvPr>
          <p:cNvPicPr>
            <a:picLocks noChangeAspect="1"/>
          </p:cNvPicPr>
          <p:nvPr/>
        </p:nvPicPr>
        <p:blipFill>
          <a:blip r:embed="rId36">
            <a:extLst>
              <a:ext uri="{28A0092B-C50C-407E-A947-70E740481C1C}">
                <a14:useLocalDpi xmlns:a14="http://schemas.microsoft.com/office/drawing/2010/main" val="0"/>
              </a:ext>
              <a:ext uri="{837473B0-CC2E-450A-ABE3-18F120FF3D39}">
                <a1611:picAttrSrcUrl xmlns:a1611="http://schemas.microsoft.com/office/drawing/2016/11/main" r:id="rId37"/>
              </a:ext>
            </a:extLst>
          </a:blip>
          <a:stretch>
            <a:fillRect/>
          </a:stretch>
        </p:blipFill>
        <p:spPr>
          <a:xfrm>
            <a:off x="2070228" y="1614306"/>
            <a:ext cx="7320654" cy="4847900"/>
          </a:xfrm>
          <a:prstGeom prst="rect">
            <a:avLst/>
          </a:prstGeom>
        </p:spPr>
      </p:pic>
      <p:pic>
        <p:nvPicPr>
          <p:cNvPr id="47" name="Picture 46">
            <a:extLst>
              <a:ext uri="{FF2B5EF4-FFF2-40B4-BE49-F238E27FC236}">
                <a16:creationId xmlns:a16="http://schemas.microsoft.com/office/drawing/2014/main" id="{C7E07F15-7957-DE14-CCDF-4258E41C0DF7}"/>
              </a:ext>
            </a:extLst>
          </p:cNvPr>
          <p:cNvPicPr>
            <a:picLocks noChangeAspect="1"/>
          </p:cNvPicPr>
          <p:nvPr/>
        </p:nvPicPr>
        <p:blipFill>
          <a:blip r:embed="rId38">
            <a:extLst>
              <a:ext uri="{28A0092B-C50C-407E-A947-70E740481C1C}">
                <a14:useLocalDpi xmlns:a14="http://schemas.microsoft.com/office/drawing/2010/main" val="0"/>
              </a:ext>
              <a:ext uri="{837473B0-CC2E-450A-ABE3-18F120FF3D39}">
                <a1611:picAttrSrcUrl xmlns:a1611="http://schemas.microsoft.com/office/drawing/2016/11/main" r:id="rId39"/>
              </a:ext>
            </a:extLst>
          </a:blip>
          <a:stretch>
            <a:fillRect/>
          </a:stretch>
        </p:blipFill>
        <p:spPr>
          <a:xfrm>
            <a:off x="1990316" y="2342226"/>
            <a:ext cx="5791202" cy="3802466"/>
          </a:xfrm>
          <a:prstGeom prst="rect">
            <a:avLst/>
          </a:prstGeom>
        </p:spPr>
      </p:pic>
      <p:pic>
        <p:nvPicPr>
          <p:cNvPr id="55" name="Picture 54">
            <a:extLst>
              <a:ext uri="{FF2B5EF4-FFF2-40B4-BE49-F238E27FC236}">
                <a16:creationId xmlns:a16="http://schemas.microsoft.com/office/drawing/2014/main" id="{3C2BB963-0CB2-69E3-5B1E-84DD1992753D}"/>
              </a:ext>
            </a:extLst>
          </p:cNvPr>
          <p:cNvPicPr>
            <a:picLocks noChangeAspect="1"/>
          </p:cNvPicPr>
          <p:nvPr/>
        </p:nvPicPr>
        <p:blipFill>
          <a:blip r:embed="rId40">
            <a:extLst>
              <a:ext uri="{28A0092B-C50C-407E-A947-70E740481C1C}">
                <a14:useLocalDpi xmlns:a14="http://schemas.microsoft.com/office/drawing/2010/main" val="0"/>
              </a:ext>
              <a:ext uri="{837473B0-CC2E-450A-ABE3-18F120FF3D39}">
                <a1611:picAttrSrcUrl xmlns:a1611="http://schemas.microsoft.com/office/drawing/2016/11/main" r:id="rId41"/>
              </a:ext>
            </a:extLst>
          </a:blip>
          <a:stretch>
            <a:fillRect/>
          </a:stretch>
        </p:blipFill>
        <p:spPr>
          <a:xfrm>
            <a:off x="825143" y="1936482"/>
            <a:ext cx="6096000" cy="4064000"/>
          </a:xfrm>
          <a:prstGeom prst="rect">
            <a:avLst/>
          </a:prstGeom>
        </p:spPr>
      </p:pic>
      <p:pic>
        <p:nvPicPr>
          <p:cNvPr id="57" name="Picture 56">
            <a:extLst>
              <a:ext uri="{FF2B5EF4-FFF2-40B4-BE49-F238E27FC236}">
                <a16:creationId xmlns:a16="http://schemas.microsoft.com/office/drawing/2014/main" id="{F3E28437-6336-3E62-641E-97FAB611EA4A}"/>
              </a:ext>
            </a:extLst>
          </p:cNvPr>
          <p:cNvPicPr>
            <a:picLocks noChangeAspect="1"/>
          </p:cNvPicPr>
          <p:nvPr/>
        </p:nvPicPr>
        <p:blipFill>
          <a:blip r:embed="rId42">
            <a:extLst>
              <a:ext uri="{28A0092B-C50C-407E-A947-70E740481C1C}">
                <a14:useLocalDpi xmlns:a14="http://schemas.microsoft.com/office/drawing/2010/main" val="0"/>
              </a:ext>
              <a:ext uri="{837473B0-CC2E-450A-ABE3-18F120FF3D39}">
                <a1611:picAttrSrcUrl xmlns:a1611="http://schemas.microsoft.com/office/drawing/2016/11/main" r:id="rId43"/>
              </a:ext>
            </a:extLst>
          </a:blip>
          <a:stretch>
            <a:fillRect/>
          </a:stretch>
        </p:blipFill>
        <p:spPr>
          <a:xfrm>
            <a:off x="754049" y="1577903"/>
            <a:ext cx="6319969" cy="4206729"/>
          </a:xfrm>
          <a:prstGeom prst="rect">
            <a:avLst/>
          </a:prstGeom>
        </p:spPr>
      </p:pic>
      <p:sp>
        <p:nvSpPr>
          <p:cNvPr id="60" name="TextBox 59">
            <a:extLst>
              <a:ext uri="{FF2B5EF4-FFF2-40B4-BE49-F238E27FC236}">
                <a16:creationId xmlns:a16="http://schemas.microsoft.com/office/drawing/2014/main" id="{9C975169-6229-ACBC-0BF5-EC4A2126C7EC}"/>
              </a:ext>
            </a:extLst>
          </p:cNvPr>
          <p:cNvSpPr txBox="1"/>
          <p:nvPr/>
        </p:nvSpPr>
        <p:spPr>
          <a:xfrm>
            <a:off x="5011299" y="4473506"/>
            <a:ext cx="1464636" cy="507831"/>
          </a:xfrm>
          <a:prstGeom prst="rect">
            <a:avLst/>
          </a:prstGeom>
          <a:noFill/>
        </p:spPr>
        <p:txBody>
          <a:bodyPr wrap="square" rtlCol="0">
            <a:spAutoFit/>
          </a:bodyPr>
          <a:lstStyle/>
          <a:p>
            <a:r>
              <a:rPr lang="en-US" sz="900">
                <a:hlinkClick r:id="rId5" tooltip="https://pngimg.com/download/86629"/>
              </a:rPr>
              <a:t>This Photo</a:t>
            </a:r>
            <a:r>
              <a:rPr lang="en-US" sz="900"/>
              <a:t> by Unknown Author is licensed under </a:t>
            </a:r>
            <a:r>
              <a:rPr lang="en-US" sz="900">
                <a:hlinkClick r:id="rId9" tooltip="https://creativecommons.org/licenses/by-nc/3.0/"/>
              </a:rPr>
              <a:t>CC BY-NC</a:t>
            </a:r>
            <a:endParaRPr lang="en-US" sz="900"/>
          </a:p>
        </p:txBody>
      </p:sp>
      <p:pic>
        <p:nvPicPr>
          <p:cNvPr id="8" name="Picture 7">
            <a:extLst>
              <a:ext uri="{FF2B5EF4-FFF2-40B4-BE49-F238E27FC236}">
                <a16:creationId xmlns:a16="http://schemas.microsoft.com/office/drawing/2014/main" id="{2399FAC8-730F-F76A-6F1C-87025EAB0076}"/>
              </a:ext>
            </a:extLst>
          </p:cNvPr>
          <p:cNvPicPr>
            <a:picLocks noChangeAspect="1"/>
          </p:cNvPicPr>
          <p:nvPr/>
        </p:nvPicPr>
        <p:blipFill>
          <a:blip r:embed="rId44">
            <a:extLst>
              <a:ext uri="{28A0092B-C50C-407E-A947-70E740481C1C}">
                <a14:useLocalDpi xmlns:a14="http://schemas.microsoft.com/office/drawing/2010/main" val="0"/>
              </a:ext>
              <a:ext uri="{837473B0-CC2E-450A-ABE3-18F120FF3D39}">
                <a1611:picAttrSrcUrl xmlns:a1611="http://schemas.microsoft.com/office/drawing/2016/11/main" r:id="rId45"/>
              </a:ext>
            </a:extLst>
          </a:blip>
          <a:stretch>
            <a:fillRect/>
          </a:stretch>
        </p:blipFill>
        <p:spPr>
          <a:xfrm>
            <a:off x="3217672" y="2339041"/>
            <a:ext cx="2782081" cy="3224094"/>
          </a:xfrm>
          <a:prstGeom prst="rect">
            <a:avLst/>
          </a:prstGeom>
        </p:spPr>
      </p:pic>
    </p:spTree>
    <p:extLst>
      <p:ext uri="{BB962C8B-B14F-4D97-AF65-F5344CB8AC3E}">
        <p14:creationId xmlns:p14="http://schemas.microsoft.com/office/powerpoint/2010/main" val="1148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par>
                          <p:cTn id="9" fill="hold">
                            <p:stCondLst>
                              <p:cond delay="500"/>
                            </p:stCondLst>
                            <p:childTnLst>
                              <p:par>
                                <p:cTn id="10" presetID="2" presetClass="entr" presetSubtype="4" decel="5000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10"/>
                                            </p:cond>
                                          </p:stCondLst>
                                        </p:cTn>
                                        <p:tgtEl>
                                          <p:spTgt spid="11"/>
                                        </p:tgtEl>
                                        <p:attrNameLst>
                                          <p:attrName>style.visibility</p:attrName>
                                        </p:attrNameLst>
                                      </p:cBhvr>
                                      <p:to>
                                        <p:strVal val="hidden"/>
                                      </p:to>
                                    </p:set>
                                  </p:subTnLst>
                                </p:cTn>
                              </p:par>
                            </p:childTnLst>
                          </p:cTn>
                        </p:par>
                        <p:par>
                          <p:cTn id="14" fill="hold">
                            <p:stCondLst>
                              <p:cond delay="1000"/>
                            </p:stCondLst>
                            <p:childTnLst>
                              <p:par>
                                <p:cTn id="15" presetID="2" presetClass="entr" presetSubtype="8" decel="50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15"/>
                                            </p:cond>
                                          </p:stCondLst>
                                        </p:cTn>
                                        <p:tgtEl>
                                          <p:spTgt spid="12"/>
                                        </p:tgtEl>
                                        <p:attrNameLst>
                                          <p:attrName>style.visibility</p:attrName>
                                        </p:attrNameLst>
                                      </p:cBhvr>
                                      <p:to>
                                        <p:strVal val="hidden"/>
                                      </p:to>
                                    </p:set>
                                  </p:subTnLst>
                                </p:cTn>
                              </p:par>
                            </p:childTnLst>
                          </p:cTn>
                        </p:par>
                        <p:par>
                          <p:cTn id="19" fill="hold">
                            <p:stCondLst>
                              <p:cond delay="1500"/>
                            </p:stCondLst>
                            <p:childTnLst>
                              <p:par>
                                <p:cTn id="20" presetID="2" presetClass="entr" presetSubtype="4" decel="5000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20"/>
                                            </p:cond>
                                          </p:stCondLst>
                                        </p:cTn>
                                        <p:tgtEl>
                                          <p:spTgt spid="14"/>
                                        </p:tgtEl>
                                        <p:attrNameLst>
                                          <p:attrName>style.visibility</p:attrName>
                                        </p:attrNameLst>
                                      </p:cBhvr>
                                      <p:to>
                                        <p:strVal val="hidden"/>
                                      </p:to>
                                    </p:set>
                                  </p:subTnLst>
                                </p:cTn>
                              </p:par>
                            </p:childTnLst>
                          </p:cTn>
                        </p:par>
                        <p:par>
                          <p:cTn id="24" fill="hold">
                            <p:stCondLst>
                              <p:cond delay="2000"/>
                            </p:stCondLst>
                            <p:childTnLst>
                              <p:par>
                                <p:cTn id="25" presetID="2" presetClass="entr" presetSubtype="4" decel="5000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25"/>
                                            </p:cond>
                                          </p:stCondLst>
                                        </p:cTn>
                                        <p:tgtEl>
                                          <p:spTgt spid="16"/>
                                        </p:tgtEl>
                                        <p:attrNameLst>
                                          <p:attrName>style.visibility</p:attrName>
                                        </p:attrNameLst>
                                      </p:cBhvr>
                                      <p:to>
                                        <p:strVal val="hidden"/>
                                      </p:to>
                                    </p:set>
                                  </p:subTnLst>
                                </p:cTn>
                              </p:par>
                            </p:childTnLst>
                          </p:cTn>
                        </p:par>
                        <p:par>
                          <p:cTn id="29" fill="hold">
                            <p:stCondLst>
                              <p:cond delay="2500"/>
                            </p:stCondLst>
                            <p:childTnLst>
                              <p:par>
                                <p:cTn id="30" presetID="2" presetClass="entr" presetSubtype="8" decel="5000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30"/>
                                            </p:cond>
                                          </p:stCondLst>
                                        </p:cTn>
                                        <p:tgtEl>
                                          <p:spTgt spid="18"/>
                                        </p:tgtEl>
                                        <p:attrNameLst>
                                          <p:attrName>style.visibility</p:attrName>
                                        </p:attrNameLst>
                                      </p:cBhvr>
                                      <p:to>
                                        <p:strVal val="hidden"/>
                                      </p:to>
                                    </p:set>
                                  </p:subTnLst>
                                </p:cTn>
                              </p:par>
                            </p:childTnLst>
                          </p:cTn>
                        </p:par>
                        <p:par>
                          <p:cTn id="34" fill="hold">
                            <p:stCondLst>
                              <p:cond delay="3000"/>
                            </p:stCondLst>
                            <p:childTnLst>
                              <p:par>
                                <p:cTn id="35" presetID="2" presetClass="entr" presetSubtype="4" decel="5000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35"/>
                                            </p:cond>
                                          </p:stCondLst>
                                        </p:cTn>
                                        <p:tgtEl>
                                          <p:spTgt spid="20"/>
                                        </p:tgtEl>
                                        <p:attrNameLst>
                                          <p:attrName>style.visibility</p:attrName>
                                        </p:attrNameLst>
                                      </p:cBhvr>
                                      <p:to>
                                        <p:strVal val="hidden"/>
                                      </p:to>
                                    </p:set>
                                  </p:subTnLst>
                                </p:cTn>
                              </p:par>
                            </p:childTnLst>
                          </p:cTn>
                        </p:par>
                        <p:par>
                          <p:cTn id="39" fill="hold">
                            <p:stCondLst>
                              <p:cond delay="3500"/>
                            </p:stCondLst>
                            <p:childTnLst>
                              <p:par>
                                <p:cTn id="40" presetID="2" presetClass="entr" presetSubtype="4" decel="5000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40"/>
                                            </p:cond>
                                          </p:stCondLst>
                                        </p:cTn>
                                        <p:tgtEl>
                                          <p:spTgt spid="22"/>
                                        </p:tgtEl>
                                        <p:attrNameLst>
                                          <p:attrName>style.visibility</p:attrName>
                                        </p:attrNameLst>
                                      </p:cBhvr>
                                      <p:to>
                                        <p:strVal val="hidden"/>
                                      </p:to>
                                    </p:set>
                                  </p:subTnLst>
                                </p:cTn>
                              </p:par>
                            </p:childTnLst>
                          </p:cTn>
                        </p:par>
                        <p:par>
                          <p:cTn id="44" fill="hold">
                            <p:stCondLst>
                              <p:cond delay="4000"/>
                            </p:stCondLst>
                            <p:childTnLst>
                              <p:par>
                                <p:cTn id="45" presetID="2" presetClass="entr" presetSubtype="4" decel="5000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45"/>
                                            </p:cond>
                                          </p:stCondLst>
                                        </p:cTn>
                                        <p:tgtEl>
                                          <p:spTgt spid="24"/>
                                        </p:tgtEl>
                                        <p:attrNameLst>
                                          <p:attrName>style.visibility</p:attrName>
                                        </p:attrNameLst>
                                      </p:cBhvr>
                                      <p:to>
                                        <p:strVal val="hidden"/>
                                      </p:to>
                                    </p:set>
                                  </p:subTnLst>
                                </p:cTn>
                              </p:par>
                            </p:childTnLst>
                          </p:cTn>
                        </p:par>
                        <p:par>
                          <p:cTn id="49" fill="hold">
                            <p:stCondLst>
                              <p:cond delay="4500"/>
                            </p:stCondLst>
                            <p:childTnLst>
                              <p:par>
                                <p:cTn id="50" presetID="2" presetClass="entr" presetSubtype="4" decel="5000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50"/>
                                            </p:cond>
                                          </p:stCondLst>
                                        </p:cTn>
                                        <p:tgtEl>
                                          <p:spTgt spid="25"/>
                                        </p:tgtEl>
                                        <p:attrNameLst>
                                          <p:attrName>style.visibility</p:attrName>
                                        </p:attrNameLst>
                                      </p:cBhvr>
                                      <p:to>
                                        <p:strVal val="hidden"/>
                                      </p:to>
                                    </p:set>
                                  </p:subTnLst>
                                </p:cTn>
                              </p:par>
                            </p:childTnLst>
                          </p:cTn>
                        </p:par>
                        <p:par>
                          <p:cTn id="54" fill="hold">
                            <p:stCondLst>
                              <p:cond delay="5000"/>
                            </p:stCondLst>
                            <p:childTnLst>
                              <p:par>
                                <p:cTn id="55" presetID="2" presetClass="entr" presetSubtype="2" decel="5000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1+#ppt_w/2"/>
                                          </p:val>
                                        </p:tav>
                                        <p:tav tm="100000">
                                          <p:val>
                                            <p:strVal val="#ppt_x"/>
                                          </p:val>
                                        </p:tav>
                                      </p:tavLst>
                                    </p:anim>
                                    <p:anim calcmode="lin" valueType="num">
                                      <p:cBhvr additive="base">
                                        <p:cTn id="58" dur="500" fill="hold"/>
                                        <p:tgtEl>
                                          <p:spTgt spid="27"/>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5"/>
                                            </p:cond>
                                          </p:stCondLst>
                                        </p:cTn>
                                        <p:tgtEl>
                                          <p:spTgt spid="27"/>
                                        </p:tgtEl>
                                        <p:attrNameLst>
                                          <p:attrName>style.visibility</p:attrName>
                                        </p:attrNameLst>
                                      </p:cBhvr>
                                      <p:to>
                                        <p:strVal val="hidden"/>
                                      </p:to>
                                    </p:set>
                                  </p:subTnLst>
                                </p:cTn>
                              </p:par>
                            </p:childTnLst>
                          </p:cTn>
                        </p:par>
                        <p:par>
                          <p:cTn id="59" fill="hold">
                            <p:stCondLst>
                              <p:cond delay="5500"/>
                            </p:stCondLst>
                            <p:childTnLst>
                              <p:par>
                                <p:cTn id="60" presetID="2" presetClass="entr" presetSubtype="4" decel="50000" fill="hold"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60"/>
                                            </p:cond>
                                          </p:stCondLst>
                                        </p:cTn>
                                        <p:tgtEl>
                                          <p:spTgt spid="31"/>
                                        </p:tgtEl>
                                        <p:attrNameLst>
                                          <p:attrName>style.visibility</p:attrName>
                                        </p:attrNameLst>
                                      </p:cBhvr>
                                      <p:to>
                                        <p:strVal val="hidden"/>
                                      </p:to>
                                    </p:set>
                                  </p:subTnLst>
                                </p:cTn>
                              </p:par>
                            </p:childTnLst>
                          </p:cTn>
                        </p:par>
                        <p:par>
                          <p:cTn id="64" fill="hold">
                            <p:stCondLst>
                              <p:cond delay="6000"/>
                            </p:stCondLst>
                            <p:childTnLst>
                              <p:par>
                                <p:cTn id="65" presetID="2" presetClass="entr" presetSubtype="4" decel="50000"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65"/>
                                            </p:cond>
                                          </p:stCondLst>
                                        </p:cTn>
                                        <p:tgtEl>
                                          <p:spTgt spid="33"/>
                                        </p:tgtEl>
                                        <p:attrNameLst>
                                          <p:attrName>style.visibility</p:attrName>
                                        </p:attrNameLst>
                                      </p:cBhvr>
                                      <p:to>
                                        <p:strVal val="hidden"/>
                                      </p:to>
                                    </p:set>
                                  </p:subTnLst>
                                </p:cTn>
                              </p:par>
                            </p:childTnLst>
                          </p:cTn>
                        </p:par>
                        <p:par>
                          <p:cTn id="69" fill="hold">
                            <p:stCondLst>
                              <p:cond delay="6500"/>
                            </p:stCondLst>
                            <p:childTnLst>
                              <p:par>
                                <p:cTn id="70" presetID="2" presetClass="entr" presetSubtype="4" decel="50000" fill="hold"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70"/>
                                            </p:cond>
                                          </p:stCondLst>
                                        </p:cTn>
                                        <p:tgtEl>
                                          <p:spTgt spid="35"/>
                                        </p:tgtEl>
                                        <p:attrNameLst>
                                          <p:attrName>style.visibility</p:attrName>
                                        </p:attrNameLst>
                                      </p:cBhvr>
                                      <p:to>
                                        <p:strVal val="hidden"/>
                                      </p:to>
                                    </p:set>
                                  </p:subTnLst>
                                </p:cTn>
                              </p:par>
                            </p:childTnLst>
                          </p:cTn>
                        </p:par>
                        <p:par>
                          <p:cTn id="74" fill="hold">
                            <p:stCondLst>
                              <p:cond delay="7000"/>
                            </p:stCondLst>
                            <p:childTnLst>
                              <p:par>
                                <p:cTn id="75" presetID="2" presetClass="entr" presetSubtype="4" decel="50000" fill="hold"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fill="hold"/>
                                        <p:tgtEl>
                                          <p:spTgt spid="38"/>
                                        </p:tgtEl>
                                        <p:attrNameLst>
                                          <p:attrName>ppt_x</p:attrName>
                                        </p:attrNameLst>
                                      </p:cBhvr>
                                      <p:tavLst>
                                        <p:tav tm="0">
                                          <p:val>
                                            <p:strVal val="#ppt_x"/>
                                          </p:val>
                                        </p:tav>
                                        <p:tav tm="100000">
                                          <p:val>
                                            <p:strVal val="#ppt_x"/>
                                          </p:val>
                                        </p:tav>
                                      </p:tavLst>
                                    </p:anim>
                                    <p:anim calcmode="lin" valueType="num">
                                      <p:cBhvr additive="base">
                                        <p:cTn id="78" dur="500" fill="hold"/>
                                        <p:tgtEl>
                                          <p:spTgt spid="38"/>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75"/>
                                            </p:cond>
                                          </p:stCondLst>
                                        </p:cTn>
                                        <p:tgtEl>
                                          <p:spTgt spid="38"/>
                                        </p:tgtEl>
                                        <p:attrNameLst>
                                          <p:attrName>style.visibility</p:attrName>
                                        </p:attrNameLst>
                                      </p:cBhvr>
                                      <p:to>
                                        <p:strVal val="hidden"/>
                                      </p:to>
                                    </p:set>
                                  </p:subTnLst>
                                </p:cTn>
                              </p:par>
                            </p:childTnLst>
                          </p:cTn>
                        </p:par>
                        <p:par>
                          <p:cTn id="79" fill="hold">
                            <p:stCondLst>
                              <p:cond delay="7500"/>
                            </p:stCondLst>
                            <p:childTnLst>
                              <p:par>
                                <p:cTn id="80" presetID="2" presetClass="entr" presetSubtype="4" decel="50000" fill="hold" nodeType="after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additive="base">
                                        <p:cTn id="82" dur="500" fill="hold"/>
                                        <p:tgtEl>
                                          <p:spTgt spid="40"/>
                                        </p:tgtEl>
                                        <p:attrNameLst>
                                          <p:attrName>ppt_x</p:attrName>
                                        </p:attrNameLst>
                                      </p:cBhvr>
                                      <p:tavLst>
                                        <p:tav tm="0">
                                          <p:val>
                                            <p:strVal val="#ppt_x"/>
                                          </p:val>
                                        </p:tav>
                                        <p:tav tm="100000">
                                          <p:val>
                                            <p:strVal val="#ppt_x"/>
                                          </p:val>
                                        </p:tav>
                                      </p:tavLst>
                                    </p:anim>
                                    <p:anim calcmode="lin" valueType="num">
                                      <p:cBhvr additive="base">
                                        <p:cTn id="83" dur="500" fill="hold"/>
                                        <p:tgtEl>
                                          <p:spTgt spid="40"/>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80"/>
                                            </p:cond>
                                          </p:stCondLst>
                                        </p:cTn>
                                        <p:tgtEl>
                                          <p:spTgt spid="40"/>
                                        </p:tgtEl>
                                        <p:attrNameLst>
                                          <p:attrName>style.visibility</p:attrName>
                                        </p:attrNameLst>
                                      </p:cBhvr>
                                      <p:to>
                                        <p:strVal val="hidden"/>
                                      </p:to>
                                    </p:set>
                                  </p:subTnLst>
                                </p:cTn>
                              </p:par>
                            </p:childTnLst>
                          </p:cTn>
                        </p:par>
                        <p:par>
                          <p:cTn id="84" fill="hold">
                            <p:stCondLst>
                              <p:cond delay="8000"/>
                            </p:stCondLst>
                            <p:childTnLst>
                              <p:par>
                                <p:cTn id="85" presetID="2" presetClass="entr" presetSubtype="4" decel="50000"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8" decel="50000" fill="hold" nodeType="after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additive="base">
                                        <p:cTn id="92" dur="500" fill="hold"/>
                                        <p:tgtEl>
                                          <p:spTgt spid="43"/>
                                        </p:tgtEl>
                                        <p:attrNameLst>
                                          <p:attrName>ppt_x</p:attrName>
                                        </p:attrNameLst>
                                      </p:cBhvr>
                                      <p:tavLst>
                                        <p:tav tm="0">
                                          <p:val>
                                            <p:strVal val="0-#ppt_w/2"/>
                                          </p:val>
                                        </p:tav>
                                        <p:tav tm="100000">
                                          <p:val>
                                            <p:strVal val="#ppt_x"/>
                                          </p:val>
                                        </p:tav>
                                      </p:tavLst>
                                    </p:anim>
                                    <p:anim calcmode="lin" valueType="num">
                                      <p:cBhvr additive="base">
                                        <p:cTn id="93" dur="500" fill="hold"/>
                                        <p:tgtEl>
                                          <p:spTgt spid="43"/>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90"/>
                                            </p:cond>
                                          </p:stCondLst>
                                        </p:cTn>
                                        <p:tgtEl>
                                          <p:spTgt spid="43"/>
                                        </p:tgtEl>
                                        <p:attrNameLst>
                                          <p:attrName>style.visibility</p:attrName>
                                        </p:attrNameLst>
                                      </p:cBhvr>
                                      <p:to>
                                        <p:strVal val="hidden"/>
                                      </p:to>
                                    </p:set>
                                  </p:subTnLst>
                                </p:cTn>
                              </p:par>
                            </p:childTnLst>
                          </p:cTn>
                        </p:par>
                        <p:par>
                          <p:cTn id="94" fill="hold">
                            <p:stCondLst>
                              <p:cond delay="9000"/>
                            </p:stCondLst>
                            <p:childTnLst>
                              <p:par>
                                <p:cTn id="95" presetID="2" presetClass="entr" presetSubtype="4" decel="50000" fill="hold" nodeType="after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95"/>
                                            </p:cond>
                                          </p:stCondLst>
                                        </p:cTn>
                                        <p:tgtEl>
                                          <p:spTgt spid="45"/>
                                        </p:tgtEl>
                                        <p:attrNameLst>
                                          <p:attrName>style.visibility</p:attrName>
                                        </p:attrNameLst>
                                      </p:cBhvr>
                                      <p:to>
                                        <p:strVal val="hidden"/>
                                      </p:to>
                                    </p:set>
                                  </p:subTnLst>
                                </p:cTn>
                              </p:par>
                            </p:childTnLst>
                          </p:cTn>
                        </p:par>
                        <p:par>
                          <p:cTn id="99" fill="hold">
                            <p:stCondLst>
                              <p:cond delay="9500"/>
                            </p:stCondLst>
                            <p:childTnLst>
                              <p:par>
                                <p:cTn id="100" presetID="2" presetClass="entr" presetSubtype="2" decel="50000" fill="hold" nodeType="afterEffect">
                                  <p:stCondLst>
                                    <p:cond delay="0"/>
                                  </p:stCondLst>
                                  <p:childTnLst>
                                    <p:set>
                                      <p:cBhvr>
                                        <p:cTn id="101" dur="1" fill="hold">
                                          <p:stCondLst>
                                            <p:cond delay="0"/>
                                          </p:stCondLst>
                                        </p:cTn>
                                        <p:tgtEl>
                                          <p:spTgt spid="47"/>
                                        </p:tgtEl>
                                        <p:attrNameLst>
                                          <p:attrName>style.visibility</p:attrName>
                                        </p:attrNameLst>
                                      </p:cBhvr>
                                      <p:to>
                                        <p:strVal val="visible"/>
                                      </p:to>
                                    </p:set>
                                    <p:anim calcmode="lin" valueType="num">
                                      <p:cBhvr additive="base">
                                        <p:cTn id="102" dur="500" fill="hold"/>
                                        <p:tgtEl>
                                          <p:spTgt spid="47"/>
                                        </p:tgtEl>
                                        <p:attrNameLst>
                                          <p:attrName>ppt_x</p:attrName>
                                        </p:attrNameLst>
                                      </p:cBhvr>
                                      <p:tavLst>
                                        <p:tav tm="0">
                                          <p:val>
                                            <p:strVal val="1+#ppt_w/2"/>
                                          </p:val>
                                        </p:tav>
                                        <p:tav tm="100000">
                                          <p:val>
                                            <p:strVal val="#ppt_x"/>
                                          </p:val>
                                        </p:tav>
                                      </p:tavLst>
                                    </p:anim>
                                    <p:anim calcmode="lin" valueType="num">
                                      <p:cBhvr additive="base">
                                        <p:cTn id="103" dur="500" fill="hold"/>
                                        <p:tgtEl>
                                          <p:spTgt spid="47"/>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100"/>
                                            </p:cond>
                                          </p:stCondLst>
                                        </p:cTn>
                                        <p:tgtEl>
                                          <p:spTgt spid="47"/>
                                        </p:tgtEl>
                                        <p:attrNameLst>
                                          <p:attrName>style.visibility</p:attrName>
                                        </p:attrNameLst>
                                      </p:cBhvr>
                                      <p:to>
                                        <p:strVal val="hidden"/>
                                      </p:to>
                                    </p:set>
                                  </p:subTnLst>
                                </p:cTn>
                              </p:par>
                            </p:childTnLst>
                          </p:cTn>
                        </p:par>
                        <p:par>
                          <p:cTn id="104" fill="hold">
                            <p:stCondLst>
                              <p:cond delay="10000"/>
                            </p:stCondLst>
                            <p:childTnLst>
                              <p:par>
                                <p:cTn id="105" presetID="2" presetClass="entr" presetSubtype="4" decel="5000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500" fill="hold"/>
                                        <p:tgtEl>
                                          <p:spTgt spid="55"/>
                                        </p:tgtEl>
                                        <p:attrNameLst>
                                          <p:attrName>ppt_x</p:attrName>
                                        </p:attrNameLst>
                                      </p:cBhvr>
                                      <p:tavLst>
                                        <p:tav tm="0">
                                          <p:val>
                                            <p:strVal val="#ppt_x"/>
                                          </p:val>
                                        </p:tav>
                                        <p:tav tm="100000">
                                          <p:val>
                                            <p:strVal val="#ppt_x"/>
                                          </p:val>
                                        </p:tav>
                                      </p:tavLst>
                                    </p:anim>
                                    <p:anim calcmode="lin" valueType="num">
                                      <p:cBhvr additive="base">
                                        <p:cTn id="108" dur="500" fill="hold"/>
                                        <p:tgtEl>
                                          <p:spTgt spid="55"/>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105"/>
                                            </p:cond>
                                          </p:stCondLst>
                                        </p:cTn>
                                        <p:tgtEl>
                                          <p:spTgt spid="55"/>
                                        </p:tgtEl>
                                        <p:attrNameLst>
                                          <p:attrName>style.visibility</p:attrName>
                                        </p:attrNameLst>
                                      </p:cBhvr>
                                      <p:to>
                                        <p:strVal val="hidden"/>
                                      </p:to>
                                    </p:set>
                                  </p:subTnLst>
                                </p:cTn>
                              </p:par>
                            </p:childTnLst>
                          </p:cTn>
                        </p:par>
                        <p:par>
                          <p:cTn id="109" fill="hold">
                            <p:stCondLst>
                              <p:cond delay="10500"/>
                            </p:stCondLst>
                            <p:childTnLst>
                              <p:par>
                                <p:cTn id="110" presetID="2" presetClass="entr" presetSubtype="4" decel="50000" fill="hold" nodeType="after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additive="base">
                                        <p:cTn id="112" dur="500" fill="hold"/>
                                        <p:tgtEl>
                                          <p:spTgt spid="57"/>
                                        </p:tgtEl>
                                        <p:attrNameLst>
                                          <p:attrName>ppt_x</p:attrName>
                                        </p:attrNameLst>
                                      </p:cBhvr>
                                      <p:tavLst>
                                        <p:tav tm="0">
                                          <p:val>
                                            <p:strVal val="#ppt_x"/>
                                          </p:val>
                                        </p:tav>
                                        <p:tav tm="100000">
                                          <p:val>
                                            <p:strVal val="#ppt_x"/>
                                          </p:val>
                                        </p:tav>
                                      </p:tavLst>
                                    </p:anim>
                                    <p:anim calcmode="lin" valueType="num">
                                      <p:cBhvr additive="base">
                                        <p:cTn id="113" dur="500" fill="hold"/>
                                        <p:tgtEl>
                                          <p:spTgt spid="57"/>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110"/>
                                            </p:cond>
                                          </p:stCondLst>
                                        </p:cTn>
                                        <p:tgtEl>
                                          <p:spTgt spid="57"/>
                                        </p:tgtEl>
                                        <p:attrNameLst>
                                          <p:attrName>style.visibility</p:attrName>
                                        </p:attrNameLst>
                                      </p:cBhvr>
                                      <p:to>
                                        <p:strVal val="hidden"/>
                                      </p:to>
                                    </p:set>
                                  </p:subTnLst>
                                </p:cTn>
                              </p:par>
                            </p:childTnLst>
                          </p:cTn>
                        </p:par>
                        <p:par>
                          <p:cTn id="114" fill="hold">
                            <p:stCondLst>
                              <p:cond delay="11000"/>
                            </p:stCondLst>
                            <p:childTnLst>
                              <p:par>
                                <p:cTn id="115" presetID="2" presetClass="entr" presetSubtype="2" decel="50000" fill="hold" nodeType="afterEffect">
                                  <p:stCondLst>
                                    <p:cond delay="0"/>
                                  </p:stCondLst>
                                  <p:childTnLst>
                                    <p:set>
                                      <p:cBhvr>
                                        <p:cTn id="116" dur="1" fill="hold">
                                          <p:stCondLst>
                                            <p:cond delay="0"/>
                                          </p:stCondLst>
                                        </p:cTn>
                                        <p:tgtEl>
                                          <p:spTgt spid="59"/>
                                        </p:tgtEl>
                                        <p:attrNameLst>
                                          <p:attrName>style.visibility</p:attrName>
                                        </p:attrNameLst>
                                      </p:cBhvr>
                                      <p:to>
                                        <p:strVal val="visible"/>
                                      </p:to>
                                    </p:set>
                                    <p:anim calcmode="lin" valueType="num">
                                      <p:cBhvr additive="base">
                                        <p:cTn id="117" dur="500" fill="hold"/>
                                        <p:tgtEl>
                                          <p:spTgt spid="59"/>
                                        </p:tgtEl>
                                        <p:attrNameLst>
                                          <p:attrName>ppt_x</p:attrName>
                                        </p:attrNameLst>
                                      </p:cBhvr>
                                      <p:tavLst>
                                        <p:tav tm="0">
                                          <p:val>
                                            <p:strVal val="1+#ppt_w/2"/>
                                          </p:val>
                                        </p:tav>
                                        <p:tav tm="100000">
                                          <p:val>
                                            <p:strVal val="#ppt_x"/>
                                          </p:val>
                                        </p:tav>
                                      </p:tavLst>
                                    </p:anim>
                                    <p:anim calcmode="lin" valueType="num">
                                      <p:cBhvr additive="base">
                                        <p:cTn id="118" dur="500" fill="hold"/>
                                        <p:tgtEl>
                                          <p:spTgt spid="5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115"/>
                                            </p:cond>
                                          </p:stCondLst>
                                        </p:cTn>
                                        <p:tgtEl>
                                          <p:spTgt spid="59"/>
                                        </p:tgtEl>
                                        <p:attrNameLst>
                                          <p:attrName>style.visibility</p:attrName>
                                        </p:attrNameLst>
                                      </p:cBhvr>
                                      <p:to>
                                        <p:strVal val="hidden"/>
                                      </p:to>
                                    </p:set>
                                  </p:subTnLst>
                                </p:cTn>
                              </p:par>
                            </p:childTnLst>
                          </p:cTn>
                        </p:par>
                        <p:par>
                          <p:cTn id="119" fill="hold">
                            <p:stCondLst>
                              <p:cond delay="11500"/>
                            </p:stCondLst>
                            <p:childTnLst>
                              <p:par>
                                <p:cTn id="120" presetID="2" presetClass="entr" presetSubtype="4" decel="50000" fill="hold" grpId="0" nodeType="afterEffect">
                                  <p:stCondLst>
                                    <p:cond delay="0"/>
                                  </p:stCondLst>
                                  <p:childTnLst>
                                    <p:set>
                                      <p:cBhvr>
                                        <p:cTn id="121" dur="1" fill="hold">
                                          <p:stCondLst>
                                            <p:cond delay="0"/>
                                          </p:stCondLst>
                                        </p:cTn>
                                        <p:tgtEl>
                                          <p:spTgt spid="60"/>
                                        </p:tgtEl>
                                        <p:attrNameLst>
                                          <p:attrName>style.visibility</p:attrName>
                                        </p:attrNameLst>
                                      </p:cBhvr>
                                      <p:to>
                                        <p:strVal val="visible"/>
                                      </p:to>
                                    </p:set>
                                    <p:anim calcmode="lin" valueType="num">
                                      <p:cBhvr additive="base">
                                        <p:cTn id="122" dur="1000" fill="hold"/>
                                        <p:tgtEl>
                                          <p:spTgt spid="60"/>
                                        </p:tgtEl>
                                        <p:attrNameLst>
                                          <p:attrName>ppt_x</p:attrName>
                                        </p:attrNameLst>
                                      </p:cBhvr>
                                      <p:tavLst>
                                        <p:tav tm="0">
                                          <p:val>
                                            <p:strVal val="#ppt_x"/>
                                          </p:val>
                                        </p:tav>
                                        <p:tav tm="100000">
                                          <p:val>
                                            <p:strVal val="#ppt_x"/>
                                          </p:val>
                                        </p:tav>
                                      </p:tavLst>
                                    </p:anim>
                                    <p:anim calcmode="lin" valueType="num">
                                      <p:cBhvr additive="base">
                                        <p:cTn id="123" dur="1000" fill="hold"/>
                                        <p:tgtEl>
                                          <p:spTgt spid="60"/>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120"/>
                                            </p:cond>
                                          </p:stCondLst>
                                        </p:cTn>
                                        <p:tgtEl>
                                          <p:spTgt spid="6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41" grpId="0"/>
      <p:bldP spid="60" grpId="0"/>
    </p:bldLst>
  </p:timing>
</p:sld>
</file>

<file path=ppt/theme/theme1.xml><?xml version="1.0" encoding="utf-8"?>
<a:theme xmlns:a="http://schemas.openxmlformats.org/drawingml/2006/main" name="Office Theme">
  <a:themeElements>
    <a:clrScheme name="Bright Light">
      <a:dk1>
        <a:sysClr val="windowText" lastClr="000000"/>
      </a:dk1>
      <a:lt1>
        <a:sysClr val="window" lastClr="FFFFFF"/>
      </a:lt1>
      <a:dk2>
        <a:srgbClr val="27303D"/>
      </a:dk2>
      <a:lt2>
        <a:srgbClr val="E7E6E6"/>
      </a:lt2>
      <a:accent1>
        <a:srgbClr val="6DCF00"/>
      </a:accent1>
      <a:accent2>
        <a:srgbClr val="159192"/>
      </a:accent2>
      <a:accent3>
        <a:srgbClr val="09AEF2"/>
      </a:accent3>
      <a:accent4>
        <a:srgbClr val="FCC000"/>
      </a:accent4>
      <a:accent5>
        <a:srgbClr val="FE1101"/>
      </a:accent5>
      <a:accent6>
        <a:srgbClr val="5C932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8AEF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cturus - Content - Right Title">
  <a:themeElements>
    <a:clrScheme name="UHD Colors">
      <a:dk1>
        <a:srgbClr val="3B3B3B"/>
      </a:dk1>
      <a:lt1>
        <a:srgbClr val="FFFFFF"/>
      </a:lt1>
      <a:dk2>
        <a:srgbClr val="556272"/>
      </a:dk2>
      <a:lt2>
        <a:srgbClr val="EEECE1"/>
      </a:lt2>
      <a:accent1>
        <a:srgbClr val="578AC4"/>
      </a:accent1>
      <a:accent2>
        <a:srgbClr val="AB3249"/>
      </a:accent2>
      <a:accent3>
        <a:srgbClr val="B7B7B8"/>
      </a:accent3>
      <a:accent4>
        <a:srgbClr val="578AC4"/>
      </a:accent4>
      <a:accent5>
        <a:srgbClr val="AB3249"/>
      </a:accent5>
      <a:accent6>
        <a:srgbClr val="89817C"/>
      </a:accent6>
      <a:hlink>
        <a:srgbClr val="B7B7B8"/>
      </a:hlink>
      <a:folHlink>
        <a:srgbClr val="578AC4"/>
      </a:folHlink>
    </a:clrScheme>
    <a:fontScheme name="Arcturus">
      <a:majorFont>
        <a:latin typeface="Ubuntu Medium"/>
        <a:ea typeface="Spica Neue P Light"/>
        <a:cs typeface=""/>
      </a:majorFont>
      <a:minorFont>
        <a:latin typeface="Ubuntu"/>
        <a:ea typeface="Spica Neue 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78306D715C8144B066B75D1A733D77" ma:contentTypeVersion="0" ma:contentTypeDescription="Create a new document." ma:contentTypeScope="" ma:versionID="06d3d3af7b19d2c8ae10ae46ddd1a57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5D219D-B4BC-4EFF-BFBB-B0D8AD671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A2194F3-57FE-460B-950F-413A1463AF8B}">
  <ds:schemaRefs>
    <ds:schemaRef ds:uri="http://schemas.microsoft.com/sharepoint/v3/contenttype/forms"/>
  </ds:schemaRefs>
</ds:datastoreItem>
</file>

<file path=customXml/itemProps3.xml><?xml version="1.0" encoding="utf-8"?>
<ds:datastoreItem xmlns:ds="http://schemas.openxmlformats.org/officeDocument/2006/customXml" ds:itemID="{043FFD03-50BE-4411-8860-67A5335DDCD0}">
  <ds:schemaRef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purl.org/dc/dcmitype/"/>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9151</TotalTime>
  <Words>2216</Words>
  <Application>Microsoft Macintosh PowerPoint</Application>
  <PresentationFormat>Widescreen</PresentationFormat>
  <Paragraphs>220</Paragraphs>
  <Slides>24</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Ubuntu</vt:lpstr>
      <vt:lpstr>Ubuntu Medium</vt:lpstr>
      <vt:lpstr>Wingdings</vt:lpstr>
      <vt:lpstr>Office Theme</vt:lpstr>
      <vt:lpstr>Arcturus - Content - Right Title</vt:lpstr>
      <vt:lpstr>BRAIN SCIENCE AND YOUR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ASSESSMENTS &amp; PERFORMANCE CREATING HIGH PERFORMING TEAMS</dc:title>
  <dc:creator>becaeckstein@gmail.com</dc:creator>
  <cp:lastModifiedBy>Rebecca Eckstein</cp:lastModifiedBy>
  <cp:revision>74</cp:revision>
  <cp:lastPrinted>2023-11-10T22:43:16Z</cp:lastPrinted>
  <dcterms:created xsi:type="dcterms:W3CDTF">2019-03-20T02:50:20Z</dcterms:created>
  <dcterms:modified xsi:type="dcterms:W3CDTF">2023-11-14T13:26:52Z</dcterms:modified>
</cp:coreProperties>
</file>